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56" r:id="rId5"/>
    <p:sldId id="368" r:id="rId6"/>
    <p:sldId id="432" r:id="rId7"/>
    <p:sldId id="434" r:id="rId8"/>
    <p:sldId id="445" r:id="rId9"/>
    <p:sldId id="443" r:id="rId10"/>
    <p:sldId id="447" r:id="rId11"/>
    <p:sldId id="446" r:id="rId12"/>
    <p:sldId id="448" r:id="rId13"/>
    <p:sldId id="451" r:id="rId14"/>
    <p:sldId id="404" r:id="rId15"/>
    <p:sldId id="452" r:id="rId16"/>
    <p:sldId id="430" r:id="rId17"/>
  </p:sldIdLst>
  <p:sldSz cx="12195175" cy="6859588"/>
  <p:notesSz cx="7010400" cy="9296400"/>
  <p:defaultTextStyle>
    <a:defPPr>
      <a:defRPr lang="en-US"/>
    </a:defPPr>
    <a:lvl1pPr marL="0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236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0472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5709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0945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6183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1419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6655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1892" algn="l" defTabSz="10504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FF"/>
    <a:srgbClr val="CCCC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6F3BE-A686-432A-AB44-391DBD9883D6}" v="25" dt="2023-07-25T22:43:0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2563" autoAdjust="0"/>
  </p:normalViewPr>
  <p:slideViewPr>
    <p:cSldViewPr>
      <p:cViewPr varScale="1">
        <p:scale>
          <a:sx n="72" d="100"/>
          <a:sy n="72" d="100"/>
        </p:scale>
        <p:origin x="1061" y="67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4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Jay" userId="ffcc2303-bcc1-49dd-989c-7cdd0dec6662" providerId="ADAL" clId="{5486F3BE-A686-432A-AB44-391DBD9883D6}"/>
    <pc:docChg chg="undo custSel addSld delSld modSld sldOrd delMainMaster">
      <pc:chgData name="Chris Jay" userId="ffcc2303-bcc1-49dd-989c-7cdd0dec6662" providerId="ADAL" clId="{5486F3BE-A686-432A-AB44-391DBD9883D6}" dt="2023-07-25T23:37:00.035" v="7238" actId="1076"/>
      <pc:docMkLst>
        <pc:docMk/>
      </pc:docMkLst>
      <pc:sldChg chg="addSp modSp mod">
        <pc:chgData name="Chris Jay" userId="ffcc2303-bcc1-49dd-989c-7cdd0dec6662" providerId="ADAL" clId="{5486F3BE-A686-432A-AB44-391DBD9883D6}" dt="2023-07-25T22:50:21.496" v="7171" actId="113"/>
        <pc:sldMkLst>
          <pc:docMk/>
          <pc:sldMk cId="0" sldId="256"/>
        </pc:sldMkLst>
        <pc:spChg chg="mod">
          <ac:chgData name="Chris Jay" userId="ffcc2303-bcc1-49dd-989c-7cdd0dec6662" providerId="ADAL" clId="{5486F3BE-A686-432A-AB44-391DBD9883D6}" dt="2023-07-25T22:50:21.496" v="7171" actId="113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Chris Jay" userId="ffcc2303-bcc1-49dd-989c-7cdd0dec6662" providerId="ADAL" clId="{5486F3BE-A686-432A-AB44-391DBD9883D6}" dt="2023-07-25T02:36:42.923" v="1083" actId="1076"/>
          <ac:picMkLst>
            <pc:docMk/>
            <pc:sldMk cId="0" sldId="256"/>
            <ac:picMk id="4" creationId="{DCA17162-F466-01DC-9027-849014A562AB}"/>
          </ac:picMkLst>
        </pc:picChg>
      </pc:sldChg>
      <pc:sldChg chg="del">
        <pc:chgData name="Chris Jay" userId="ffcc2303-bcc1-49dd-989c-7cdd0dec6662" providerId="ADAL" clId="{5486F3BE-A686-432A-AB44-391DBD9883D6}" dt="2023-07-25T22:35:03.541" v="6591" actId="47"/>
        <pc:sldMkLst>
          <pc:docMk/>
          <pc:sldMk cId="636448951" sldId="271"/>
        </pc:sldMkLst>
      </pc:sldChg>
      <pc:sldChg chg="addSp delSp modSp mod">
        <pc:chgData name="Chris Jay" userId="ffcc2303-bcc1-49dd-989c-7cdd0dec6662" providerId="ADAL" clId="{5486F3BE-A686-432A-AB44-391DBD9883D6}" dt="2023-07-25T23:35:03.739" v="7192" actId="20577"/>
        <pc:sldMkLst>
          <pc:docMk/>
          <pc:sldMk cId="1560577222" sldId="368"/>
        </pc:sldMkLst>
        <pc:spChg chg="mod">
          <ac:chgData name="Chris Jay" userId="ffcc2303-bcc1-49dd-989c-7cdd0dec6662" providerId="ADAL" clId="{5486F3BE-A686-432A-AB44-391DBD9883D6}" dt="2023-07-25T23:35:03.739" v="7192" actId="20577"/>
          <ac:spMkLst>
            <pc:docMk/>
            <pc:sldMk cId="1560577222" sldId="368"/>
            <ac:spMk id="3" creationId="{00000000-0000-0000-0000-000000000000}"/>
          </ac:spMkLst>
        </pc:spChg>
        <pc:picChg chg="add del mod">
          <ac:chgData name="Chris Jay" userId="ffcc2303-bcc1-49dd-989c-7cdd0dec6662" providerId="ADAL" clId="{5486F3BE-A686-432A-AB44-391DBD9883D6}" dt="2023-07-25T02:47:38.181" v="1091" actId="478"/>
          <ac:picMkLst>
            <pc:docMk/>
            <pc:sldMk cId="1560577222" sldId="368"/>
            <ac:picMk id="4" creationId="{CC8F4EBA-1A83-93EF-54BD-3BA5DC9B2116}"/>
          </ac:picMkLst>
        </pc:picChg>
      </pc:sldChg>
      <pc:sldChg chg="del">
        <pc:chgData name="Chris Jay" userId="ffcc2303-bcc1-49dd-989c-7cdd0dec6662" providerId="ADAL" clId="{5486F3BE-A686-432A-AB44-391DBD9883D6}" dt="2023-07-25T22:35:04.953" v="6592" actId="47"/>
        <pc:sldMkLst>
          <pc:docMk/>
          <pc:sldMk cId="2295535166" sldId="379"/>
        </pc:sldMkLst>
      </pc:sldChg>
      <pc:sldChg chg="modSp mod ord">
        <pc:chgData name="Chris Jay" userId="ffcc2303-bcc1-49dd-989c-7cdd0dec6662" providerId="ADAL" clId="{5486F3BE-A686-432A-AB44-391DBD9883D6}" dt="2023-07-25T23:37:00.035" v="7238" actId="1076"/>
        <pc:sldMkLst>
          <pc:docMk/>
          <pc:sldMk cId="2643632935" sldId="404"/>
        </pc:sldMkLst>
        <pc:spChg chg="mod">
          <ac:chgData name="Chris Jay" userId="ffcc2303-bcc1-49dd-989c-7cdd0dec6662" providerId="ADAL" clId="{5486F3BE-A686-432A-AB44-391DBD9883D6}" dt="2023-07-25T22:01:08.500" v="5968" actId="20577"/>
          <ac:spMkLst>
            <pc:docMk/>
            <pc:sldMk cId="2643632935" sldId="404"/>
            <ac:spMk id="2" creationId="{00000000-0000-0000-0000-000000000000}"/>
          </ac:spMkLst>
        </pc:spChg>
        <pc:spChg chg="mod">
          <ac:chgData name="Chris Jay" userId="ffcc2303-bcc1-49dd-989c-7cdd0dec6662" providerId="ADAL" clId="{5486F3BE-A686-432A-AB44-391DBD9883D6}" dt="2023-07-25T23:36:57.042" v="7237" actId="20577"/>
          <ac:spMkLst>
            <pc:docMk/>
            <pc:sldMk cId="2643632935" sldId="404"/>
            <ac:spMk id="3" creationId="{00000000-0000-0000-0000-000000000000}"/>
          </ac:spMkLst>
        </pc:spChg>
        <pc:picChg chg="mod">
          <ac:chgData name="Chris Jay" userId="ffcc2303-bcc1-49dd-989c-7cdd0dec6662" providerId="ADAL" clId="{5486F3BE-A686-432A-AB44-391DBD9883D6}" dt="2023-07-25T23:37:00.035" v="7238" actId="1076"/>
          <ac:picMkLst>
            <pc:docMk/>
            <pc:sldMk cId="2643632935" sldId="404"/>
            <ac:picMk id="5" creationId="{B55364CC-5B9F-4782-FDB6-D5BCE95331F5}"/>
          </ac:picMkLst>
        </pc:picChg>
      </pc:sldChg>
      <pc:sldChg chg="del">
        <pc:chgData name="Chris Jay" userId="ffcc2303-bcc1-49dd-989c-7cdd0dec6662" providerId="ADAL" clId="{5486F3BE-A686-432A-AB44-391DBD9883D6}" dt="2023-07-25T22:35:14.143" v="6598" actId="47"/>
        <pc:sldMkLst>
          <pc:docMk/>
          <pc:sldMk cId="2597314662" sldId="405"/>
        </pc:sldMkLst>
      </pc:sldChg>
      <pc:sldChg chg="del">
        <pc:chgData name="Chris Jay" userId="ffcc2303-bcc1-49dd-989c-7cdd0dec6662" providerId="ADAL" clId="{5486F3BE-A686-432A-AB44-391DBD9883D6}" dt="2023-07-25T22:35:11.630" v="6596" actId="47"/>
        <pc:sldMkLst>
          <pc:docMk/>
          <pc:sldMk cId="3552691636" sldId="410"/>
        </pc:sldMkLst>
      </pc:sldChg>
      <pc:sldChg chg="del">
        <pc:chgData name="Chris Jay" userId="ffcc2303-bcc1-49dd-989c-7cdd0dec6662" providerId="ADAL" clId="{5486F3BE-A686-432A-AB44-391DBD9883D6}" dt="2023-07-25T22:35:08.706" v="6594" actId="47"/>
        <pc:sldMkLst>
          <pc:docMk/>
          <pc:sldMk cId="3879129898" sldId="418"/>
        </pc:sldMkLst>
      </pc:sldChg>
      <pc:sldChg chg="del">
        <pc:chgData name="Chris Jay" userId="ffcc2303-bcc1-49dd-989c-7cdd0dec6662" providerId="ADAL" clId="{5486F3BE-A686-432A-AB44-391DBD9883D6}" dt="2023-07-25T22:35:07.578" v="6593" actId="47"/>
        <pc:sldMkLst>
          <pc:docMk/>
          <pc:sldMk cId="3753198057" sldId="431"/>
        </pc:sldMkLst>
      </pc:sldChg>
      <pc:sldChg chg="addSp delSp modSp mod">
        <pc:chgData name="Chris Jay" userId="ffcc2303-bcc1-49dd-989c-7cdd0dec6662" providerId="ADAL" clId="{5486F3BE-A686-432A-AB44-391DBD9883D6}" dt="2023-07-25T20:47:14.824" v="2851" actId="5793"/>
        <pc:sldMkLst>
          <pc:docMk/>
          <pc:sldMk cId="56303054" sldId="432"/>
        </pc:sldMkLst>
        <pc:spChg chg="mod">
          <ac:chgData name="Chris Jay" userId="ffcc2303-bcc1-49dd-989c-7cdd0dec6662" providerId="ADAL" clId="{5486F3BE-A686-432A-AB44-391DBD9883D6}" dt="2023-07-25T20:44:06.412" v="2798" actId="20577"/>
          <ac:spMkLst>
            <pc:docMk/>
            <pc:sldMk cId="56303054" sldId="432"/>
            <ac:spMk id="2" creationId="{DC2208B8-04EB-E395-B502-F345768A0614}"/>
          </ac:spMkLst>
        </pc:spChg>
        <pc:spChg chg="mod">
          <ac:chgData name="Chris Jay" userId="ffcc2303-bcc1-49dd-989c-7cdd0dec6662" providerId="ADAL" clId="{5486F3BE-A686-432A-AB44-391DBD9883D6}" dt="2023-07-25T20:47:14.824" v="2851" actId="5793"/>
          <ac:spMkLst>
            <pc:docMk/>
            <pc:sldMk cId="56303054" sldId="432"/>
            <ac:spMk id="3" creationId="{84F8DB11-F070-885B-52F1-E3314CA2E57A}"/>
          </ac:spMkLst>
        </pc:spChg>
        <pc:picChg chg="add mod">
          <ac:chgData name="Chris Jay" userId="ffcc2303-bcc1-49dd-989c-7cdd0dec6662" providerId="ADAL" clId="{5486F3BE-A686-432A-AB44-391DBD9883D6}" dt="2023-07-25T20:39:15.784" v="2726" actId="1076"/>
          <ac:picMkLst>
            <pc:docMk/>
            <pc:sldMk cId="56303054" sldId="432"/>
            <ac:picMk id="4" creationId="{67BE1625-5664-AF31-F4AE-E892E52DDCB1}"/>
          </ac:picMkLst>
        </pc:picChg>
        <pc:picChg chg="del mod">
          <ac:chgData name="Chris Jay" userId="ffcc2303-bcc1-49dd-989c-7cdd0dec6662" providerId="ADAL" clId="{5486F3BE-A686-432A-AB44-391DBD9883D6}" dt="2023-07-24T22:57:36.889" v="488" actId="478"/>
          <ac:picMkLst>
            <pc:docMk/>
            <pc:sldMk cId="56303054" sldId="432"/>
            <ac:picMk id="5" creationId="{981B73F3-4CA3-4EC9-5F58-87D534224610}"/>
          </ac:picMkLst>
        </pc:picChg>
        <pc:picChg chg="add mod">
          <ac:chgData name="Chris Jay" userId="ffcc2303-bcc1-49dd-989c-7cdd0dec6662" providerId="ADAL" clId="{5486F3BE-A686-432A-AB44-391DBD9883D6}" dt="2023-07-25T20:39:36.727" v="2731" actId="14100"/>
          <ac:picMkLst>
            <pc:docMk/>
            <pc:sldMk cId="56303054" sldId="432"/>
            <ac:picMk id="6" creationId="{86F96DB7-9196-163C-6AFC-AB2923537733}"/>
          </ac:picMkLst>
        </pc:picChg>
      </pc:sldChg>
      <pc:sldChg chg="del">
        <pc:chgData name="Chris Jay" userId="ffcc2303-bcc1-49dd-989c-7cdd0dec6662" providerId="ADAL" clId="{5486F3BE-A686-432A-AB44-391DBD9883D6}" dt="2023-07-25T02:56:26.508" v="1344" actId="47"/>
        <pc:sldMkLst>
          <pc:docMk/>
          <pc:sldMk cId="856687166" sldId="433"/>
        </pc:sldMkLst>
      </pc:sldChg>
      <pc:sldChg chg="addSp delSp modSp mod">
        <pc:chgData name="Chris Jay" userId="ffcc2303-bcc1-49dd-989c-7cdd0dec6662" providerId="ADAL" clId="{5486F3BE-A686-432A-AB44-391DBD9883D6}" dt="2023-07-25T20:47:27.802" v="2853" actId="1076"/>
        <pc:sldMkLst>
          <pc:docMk/>
          <pc:sldMk cId="1722910727" sldId="434"/>
        </pc:sldMkLst>
        <pc:spChg chg="mod">
          <ac:chgData name="Chris Jay" userId="ffcc2303-bcc1-49dd-989c-7cdd0dec6662" providerId="ADAL" clId="{5486F3BE-A686-432A-AB44-391DBD9883D6}" dt="2023-07-25T20:44:38.643" v="2804" actId="20577"/>
          <ac:spMkLst>
            <pc:docMk/>
            <pc:sldMk cId="1722910727" sldId="434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0:47:21.796" v="2852" actId="20577"/>
          <ac:spMkLst>
            <pc:docMk/>
            <pc:sldMk cId="1722910727" sldId="434"/>
            <ac:spMk id="3" creationId="{BE6C9EC7-7B91-52A1-5099-B8C135CBF035}"/>
          </ac:spMkLst>
        </pc:spChg>
        <pc:picChg chg="del">
          <ac:chgData name="Chris Jay" userId="ffcc2303-bcc1-49dd-989c-7cdd0dec6662" providerId="ADAL" clId="{5486F3BE-A686-432A-AB44-391DBD9883D6}" dt="2023-07-25T03:16:56.935" v="1492" actId="478"/>
          <ac:picMkLst>
            <pc:docMk/>
            <pc:sldMk cId="1722910727" sldId="434"/>
            <ac:picMk id="4" creationId="{8196222A-E2DD-14BE-C64C-EB78DB2BE7FC}"/>
          </ac:picMkLst>
        </pc:picChg>
        <pc:picChg chg="add mod">
          <ac:chgData name="Chris Jay" userId="ffcc2303-bcc1-49dd-989c-7cdd0dec6662" providerId="ADAL" clId="{5486F3BE-A686-432A-AB44-391DBD9883D6}" dt="2023-07-25T03:17:09.481" v="1496" actId="14100"/>
          <ac:picMkLst>
            <pc:docMk/>
            <pc:sldMk cId="1722910727" sldId="434"/>
            <ac:picMk id="5" creationId="{633FB988-3F8D-9E56-274E-86BA716D3118}"/>
          </ac:picMkLst>
        </pc:picChg>
        <pc:picChg chg="add mod">
          <ac:chgData name="Chris Jay" userId="ffcc2303-bcc1-49dd-989c-7cdd0dec6662" providerId="ADAL" clId="{5486F3BE-A686-432A-AB44-391DBD9883D6}" dt="2023-07-25T20:47:27.802" v="2853" actId="1076"/>
          <ac:picMkLst>
            <pc:docMk/>
            <pc:sldMk cId="1722910727" sldId="434"/>
            <ac:picMk id="6" creationId="{AF4EAB9F-9EF1-C73E-6141-211AAE3A5460}"/>
          </ac:picMkLst>
        </pc:picChg>
      </pc:sldChg>
      <pc:sldChg chg="del">
        <pc:chgData name="Chris Jay" userId="ffcc2303-bcc1-49dd-989c-7cdd0dec6662" providerId="ADAL" clId="{5486F3BE-A686-432A-AB44-391DBD9883D6}" dt="2023-07-25T03:32:22.304" v="2157" actId="2696"/>
        <pc:sldMkLst>
          <pc:docMk/>
          <pc:sldMk cId="2383603665" sldId="435"/>
        </pc:sldMkLst>
      </pc:sldChg>
      <pc:sldChg chg="del">
        <pc:chgData name="Chris Jay" userId="ffcc2303-bcc1-49dd-989c-7cdd0dec6662" providerId="ADAL" clId="{5486F3BE-A686-432A-AB44-391DBD9883D6}" dt="2023-07-25T21:06:13.572" v="3595" actId="47"/>
        <pc:sldMkLst>
          <pc:docMk/>
          <pc:sldMk cId="1030912979" sldId="436"/>
        </pc:sldMkLst>
      </pc:sldChg>
      <pc:sldChg chg="del">
        <pc:chgData name="Chris Jay" userId="ffcc2303-bcc1-49dd-989c-7cdd0dec6662" providerId="ADAL" clId="{5486F3BE-A686-432A-AB44-391DBD9883D6}" dt="2023-07-25T21:16:36.702" v="4159" actId="47"/>
        <pc:sldMkLst>
          <pc:docMk/>
          <pc:sldMk cId="2658699463" sldId="437"/>
        </pc:sldMkLst>
      </pc:sldChg>
      <pc:sldChg chg="del">
        <pc:chgData name="Chris Jay" userId="ffcc2303-bcc1-49dd-989c-7cdd0dec6662" providerId="ADAL" clId="{5486F3BE-A686-432A-AB44-391DBD9883D6}" dt="2023-07-25T21:27:29.732" v="4716" actId="47"/>
        <pc:sldMkLst>
          <pc:docMk/>
          <pc:sldMk cId="2551518550" sldId="438"/>
        </pc:sldMkLst>
      </pc:sldChg>
      <pc:sldChg chg="del">
        <pc:chgData name="Chris Jay" userId="ffcc2303-bcc1-49dd-989c-7cdd0dec6662" providerId="ADAL" clId="{5486F3BE-A686-432A-AB44-391DBD9883D6}" dt="2023-07-25T22:35:16.341" v="6600" actId="47"/>
        <pc:sldMkLst>
          <pc:docMk/>
          <pc:sldMk cId="2082787281" sldId="439"/>
        </pc:sldMkLst>
      </pc:sldChg>
      <pc:sldChg chg="del">
        <pc:chgData name="Chris Jay" userId="ffcc2303-bcc1-49dd-989c-7cdd0dec6662" providerId="ADAL" clId="{5486F3BE-A686-432A-AB44-391DBD9883D6}" dt="2023-07-25T22:35:15.271" v="6599" actId="47"/>
        <pc:sldMkLst>
          <pc:docMk/>
          <pc:sldMk cId="2484857821" sldId="440"/>
        </pc:sldMkLst>
      </pc:sldChg>
      <pc:sldChg chg="del">
        <pc:chgData name="Chris Jay" userId="ffcc2303-bcc1-49dd-989c-7cdd0dec6662" providerId="ADAL" clId="{5486F3BE-A686-432A-AB44-391DBD9883D6}" dt="2023-07-25T22:35:12.893" v="6597" actId="47"/>
        <pc:sldMkLst>
          <pc:docMk/>
          <pc:sldMk cId="1873913754" sldId="441"/>
        </pc:sldMkLst>
      </pc:sldChg>
      <pc:sldChg chg="del">
        <pc:chgData name="Chris Jay" userId="ffcc2303-bcc1-49dd-989c-7cdd0dec6662" providerId="ADAL" clId="{5486F3BE-A686-432A-AB44-391DBD9883D6}" dt="2023-07-25T22:35:09.790" v="6595" actId="47"/>
        <pc:sldMkLst>
          <pc:docMk/>
          <pc:sldMk cId="920209312" sldId="442"/>
        </pc:sldMkLst>
      </pc:sldChg>
      <pc:sldChg chg="modSp add del mod">
        <pc:chgData name="Chris Jay" userId="ffcc2303-bcc1-49dd-989c-7cdd0dec6662" providerId="ADAL" clId="{5486F3BE-A686-432A-AB44-391DBD9883D6}" dt="2023-07-25T03:31:57.099" v="2155" actId="2696"/>
        <pc:sldMkLst>
          <pc:docMk/>
          <pc:sldMk cId="939758621" sldId="443"/>
        </pc:sldMkLst>
        <pc:spChg chg="mod">
          <ac:chgData name="Chris Jay" userId="ffcc2303-bcc1-49dd-989c-7cdd0dec6662" providerId="ADAL" clId="{5486F3BE-A686-432A-AB44-391DBD9883D6}" dt="2023-07-25T03:11:45.519" v="1469" actId="20577"/>
          <ac:spMkLst>
            <pc:docMk/>
            <pc:sldMk cId="939758621" sldId="443"/>
            <ac:spMk id="3" creationId="{84F8DB11-F070-885B-52F1-E3314CA2E57A}"/>
          </ac:spMkLst>
        </pc:spChg>
      </pc:sldChg>
      <pc:sldChg chg="addSp delSp modSp add mod">
        <pc:chgData name="Chris Jay" userId="ffcc2303-bcc1-49dd-989c-7cdd0dec6662" providerId="ADAL" clId="{5486F3BE-A686-432A-AB44-391DBD9883D6}" dt="2023-07-25T21:05:40.085" v="3593" actId="20577"/>
        <pc:sldMkLst>
          <pc:docMk/>
          <pc:sldMk cId="1635114268" sldId="443"/>
        </pc:sldMkLst>
        <pc:spChg chg="mod">
          <ac:chgData name="Chris Jay" userId="ffcc2303-bcc1-49dd-989c-7cdd0dec6662" providerId="ADAL" clId="{5486F3BE-A686-432A-AB44-391DBD9883D6}" dt="2023-07-25T03:32:36.635" v="2181" actId="20577"/>
          <ac:spMkLst>
            <pc:docMk/>
            <pc:sldMk cId="1635114268" sldId="443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1:05:40.085" v="3593" actId="20577"/>
          <ac:spMkLst>
            <pc:docMk/>
            <pc:sldMk cId="1635114268" sldId="443"/>
            <ac:spMk id="3" creationId="{BE6C9EC7-7B91-52A1-5099-B8C135CBF035}"/>
          </ac:spMkLst>
        </pc:spChg>
        <pc:picChg chg="add mod">
          <ac:chgData name="Chris Jay" userId="ffcc2303-bcc1-49dd-989c-7cdd0dec6662" providerId="ADAL" clId="{5486F3BE-A686-432A-AB44-391DBD9883D6}" dt="2023-07-25T03:33:36.356" v="2188" actId="1076"/>
          <ac:picMkLst>
            <pc:docMk/>
            <pc:sldMk cId="1635114268" sldId="443"/>
            <ac:picMk id="4" creationId="{2B95B57A-A2DD-CF6B-6CB4-BB332B9FFB4E}"/>
          </ac:picMkLst>
        </pc:picChg>
        <pc:picChg chg="del">
          <ac:chgData name="Chris Jay" userId="ffcc2303-bcc1-49dd-989c-7cdd0dec6662" providerId="ADAL" clId="{5486F3BE-A686-432A-AB44-391DBD9883D6}" dt="2023-07-25T03:33:28.412" v="2186" actId="478"/>
          <ac:picMkLst>
            <pc:docMk/>
            <pc:sldMk cId="1635114268" sldId="443"/>
            <ac:picMk id="5" creationId="{633FB988-3F8D-9E56-274E-86BA716D3118}"/>
          </ac:picMkLst>
        </pc:picChg>
      </pc:sldChg>
      <pc:sldChg chg="new del">
        <pc:chgData name="Chris Jay" userId="ffcc2303-bcc1-49dd-989c-7cdd0dec6662" providerId="ADAL" clId="{5486F3BE-A686-432A-AB44-391DBD9883D6}" dt="2023-07-25T20:30:57.640" v="2353" actId="2696"/>
        <pc:sldMkLst>
          <pc:docMk/>
          <pc:sldMk cId="1618055048" sldId="444"/>
        </pc:sldMkLst>
      </pc:sldChg>
      <pc:sldChg chg="addSp modSp add mod">
        <pc:chgData name="Chris Jay" userId="ffcc2303-bcc1-49dd-989c-7cdd0dec6662" providerId="ADAL" clId="{5486F3BE-A686-432A-AB44-391DBD9883D6}" dt="2023-07-25T22:55:25.653" v="7190" actId="20577"/>
        <pc:sldMkLst>
          <pc:docMk/>
          <pc:sldMk cId="2598530387" sldId="445"/>
        </pc:sldMkLst>
        <pc:spChg chg="mod">
          <ac:chgData name="Chris Jay" userId="ffcc2303-bcc1-49dd-989c-7cdd0dec6662" providerId="ADAL" clId="{5486F3BE-A686-432A-AB44-391DBD9883D6}" dt="2023-07-25T21:28:12.248" v="4728" actId="20577"/>
          <ac:spMkLst>
            <pc:docMk/>
            <pc:sldMk cId="2598530387" sldId="445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2:55:25.653" v="7190" actId="20577"/>
          <ac:spMkLst>
            <pc:docMk/>
            <pc:sldMk cId="2598530387" sldId="445"/>
            <ac:spMk id="3" creationId="{BE6C9EC7-7B91-52A1-5099-B8C135CBF035}"/>
          </ac:spMkLst>
        </pc:spChg>
        <pc:picChg chg="add mod">
          <ac:chgData name="Chris Jay" userId="ffcc2303-bcc1-49dd-989c-7cdd0dec6662" providerId="ADAL" clId="{5486F3BE-A686-432A-AB44-391DBD9883D6}" dt="2023-07-25T22:50:48.512" v="7172" actId="14100"/>
          <ac:picMkLst>
            <pc:docMk/>
            <pc:sldMk cId="2598530387" sldId="445"/>
            <ac:picMk id="4" creationId="{4DAC823A-FF37-C37A-A28C-C10E8FE94B47}"/>
          </ac:picMkLst>
        </pc:picChg>
      </pc:sldChg>
      <pc:sldChg chg="addSp delSp modSp add mod ord">
        <pc:chgData name="Chris Jay" userId="ffcc2303-bcc1-49dd-989c-7cdd0dec6662" providerId="ADAL" clId="{5486F3BE-A686-432A-AB44-391DBD9883D6}" dt="2023-07-25T23:36:06.174" v="7224" actId="20577"/>
        <pc:sldMkLst>
          <pc:docMk/>
          <pc:sldMk cId="4037077803" sldId="446"/>
        </pc:sldMkLst>
        <pc:spChg chg="mod">
          <ac:chgData name="Chris Jay" userId="ffcc2303-bcc1-49dd-989c-7cdd0dec6662" providerId="ADAL" clId="{5486F3BE-A686-432A-AB44-391DBD9883D6}" dt="2023-07-25T23:35:47.811" v="7217" actId="20577"/>
          <ac:spMkLst>
            <pc:docMk/>
            <pc:sldMk cId="4037077803" sldId="446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3:36:06.174" v="7224" actId="20577"/>
          <ac:spMkLst>
            <pc:docMk/>
            <pc:sldMk cId="4037077803" sldId="446"/>
            <ac:spMk id="3" creationId="{BE6C9EC7-7B91-52A1-5099-B8C135CBF035}"/>
          </ac:spMkLst>
        </pc:spChg>
        <pc:picChg chg="del">
          <ac:chgData name="Chris Jay" userId="ffcc2303-bcc1-49dd-989c-7cdd0dec6662" providerId="ADAL" clId="{5486F3BE-A686-432A-AB44-391DBD9883D6}" dt="2023-07-25T21:10:07.922" v="3761" actId="478"/>
          <ac:picMkLst>
            <pc:docMk/>
            <pc:sldMk cId="4037077803" sldId="446"/>
            <ac:picMk id="4" creationId="{2B95B57A-A2DD-CF6B-6CB4-BB332B9FFB4E}"/>
          </ac:picMkLst>
        </pc:picChg>
        <pc:picChg chg="add mod">
          <ac:chgData name="Chris Jay" userId="ffcc2303-bcc1-49dd-989c-7cdd0dec6662" providerId="ADAL" clId="{5486F3BE-A686-432A-AB44-391DBD9883D6}" dt="2023-07-25T21:16:59.804" v="4224" actId="1076"/>
          <ac:picMkLst>
            <pc:docMk/>
            <pc:sldMk cId="4037077803" sldId="446"/>
            <ac:picMk id="5" creationId="{BB5820F3-A96A-D6A0-D365-153B5A7AACBE}"/>
          </ac:picMkLst>
        </pc:picChg>
        <pc:picChg chg="add del mod">
          <ac:chgData name="Chris Jay" userId="ffcc2303-bcc1-49dd-989c-7cdd0dec6662" providerId="ADAL" clId="{5486F3BE-A686-432A-AB44-391DBD9883D6}" dt="2023-07-25T21:16:57.644" v="4223" actId="478"/>
          <ac:picMkLst>
            <pc:docMk/>
            <pc:sldMk cId="4037077803" sldId="446"/>
            <ac:picMk id="6" creationId="{AB7B390A-0DC5-D26F-8812-C2BF26B478D7}"/>
          </ac:picMkLst>
        </pc:picChg>
      </pc:sldChg>
      <pc:sldChg chg="delSp add mod">
        <pc:chgData name="Chris Jay" userId="ffcc2303-bcc1-49dd-989c-7cdd0dec6662" providerId="ADAL" clId="{5486F3BE-A686-432A-AB44-391DBD9883D6}" dt="2023-07-25T22:55:48.276" v="7191" actId="478"/>
        <pc:sldMkLst>
          <pc:docMk/>
          <pc:sldMk cId="388227842" sldId="447"/>
        </pc:sldMkLst>
        <pc:picChg chg="del">
          <ac:chgData name="Chris Jay" userId="ffcc2303-bcc1-49dd-989c-7cdd0dec6662" providerId="ADAL" clId="{5486F3BE-A686-432A-AB44-391DBD9883D6}" dt="2023-07-25T22:55:48.276" v="7191" actId="478"/>
          <ac:picMkLst>
            <pc:docMk/>
            <pc:sldMk cId="388227842" sldId="447"/>
            <ac:picMk id="5" creationId="{BB5820F3-A96A-D6A0-D365-153B5A7AACBE}"/>
          </ac:picMkLst>
        </pc:picChg>
      </pc:sldChg>
      <pc:sldChg chg="modSp add mod">
        <pc:chgData name="Chris Jay" userId="ffcc2303-bcc1-49dd-989c-7cdd0dec6662" providerId="ADAL" clId="{5486F3BE-A686-432A-AB44-391DBD9883D6}" dt="2023-07-25T23:36:13.077" v="7233" actId="20577"/>
        <pc:sldMkLst>
          <pc:docMk/>
          <pc:sldMk cId="2412224086" sldId="448"/>
        </pc:sldMkLst>
        <pc:spChg chg="mod">
          <ac:chgData name="Chris Jay" userId="ffcc2303-bcc1-49dd-989c-7cdd0dec6662" providerId="ADAL" clId="{5486F3BE-A686-432A-AB44-391DBD9883D6}" dt="2023-07-25T23:36:13.077" v="7233" actId="20577"/>
          <ac:spMkLst>
            <pc:docMk/>
            <pc:sldMk cId="2412224086" sldId="448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1:27:21.451" v="4715" actId="255"/>
          <ac:spMkLst>
            <pc:docMk/>
            <pc:sldMk cId="2412224086" sldId="448"/>
            <ac:spMk id="3" creationId="{BE6C9EC7-7B91-52A1-5099-B8C135CBF035}"/>
          </ac:spMkLst>
        </pc:spChg>
      </pc:sldChg>
      <pc:sldChg chg="addSp delSp modSp add mod ord">
        <pc:chgData name="Chris Jay" userId="ffcc2303-bcc1-49dd-989c-7cdd0dec6662" providerId="ADAL" clId="{5486F3BE-A686-432A-AB44-391DBD9883D6}" dt="2023-07-25T23:36:35.104" v="7236" actId="20577"/>
        <pc:sldMkLst>
          <pc:docMk/>
          <pc:sldMk cId="3052590692" sldId="449"/>
        </pc:sldMkLst>
        <pc:spChg chg="mod">
          <ac:chgData name="Chris Jay" userId="ffcc2303-bcc1-49dd-989c-7cdd0dec6662" providerId="ADAL" clId="{5486F3BE-A686-432A-AB44-391DBD9883D6}" dt="2023-07-25T21:44:01.712" v="5470" actId="403"/>
          <ac:spMkLst>
            <pc:docMk/>
            <pc:sldMk cId="3052590692" sldId="449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3:36:35.104" v="7236" actId="20577"/>
          <ac:spMkLst>
            <pc:docMk/>
            <pc:sldMk cId="3052590692" sldId="449"/>
            <ac:spMk id="3" creationId="{BE6C9EC7-7B91-52A1-5099-B8C135CBF035}"/>
          </ac:spMkLst>
        </pc:spChg>
        <pc:picChg chg="del mod">
          <ac:chgData name="Chris Jay" userId="ffcc2303-bcc1-49dd-989c-7cdd0dec6662" providerId="ADAL" clId="{5486F3BE-A686-432A-AB44-391DBD9883D6}" dt="2023-07-25T21:32:36.660" v="4795" actId="478"/>
          <ac:picMkLst>
            <pc:docMk/>
            <pc:sldMk cId="3052590692" sldId="449"/>
            <ac:picMk id="5" creationId="{BB5820F3-A96A-D6A0-D365-153B5A7AACBE}"/>
          </ac:picMkLst>
        </pc:picChg>
        <pc:picChg chg="add mod">
          <ac:chgData name="Chris Jay" userId="ffcc2303-bcc1-49dd-989c-7cdd0dec6662" providerId="ADAL" clId="{5486F3BE-A686-432A-AB44-391DBD9883D6}" dt="2023-07-25T23:36:24.534" v="7235" actId="1076"/>
          <ac:picMkLst>
            <pc:docMk/>
            <pc:sldMk cId="3052590692" sldId="449"/>
            <ac:picMk id="6" creationId="{995DBD79-7BAB-EA3A-D60C-73F3A3F44705}"/>
          </ac:picMkLst>
        </pc:picChg>
      </pc:sldChg>
      <pc:sldChg chg="new del">
        <pc:chgData name="Chris Jay" userId="ffcc2303-bcc1-49dd-989c-7cdd0dec6662" providerId="ADAL" clId="{5486F3BE-A686-432A-AB44-391DBD9883D6}" dt="2023-07-25T22:00:58.297" v="5958" actId="47"/>
        <pc:sldMkLst>
          <pc:docMk/>
          <pc:sldMk cId="4167235927" sldId="450"/>
        </pc:sldMkLst>
      </pc:sldChg>
      <pc:sldChg chg="addSp delSp modSp add mod ord">
        <pc:chgData name="Chris Jay" userId="ffcc2303-bcc1-49dd-989c-7cdd0dec6662" providerId="ADAL" clId="{5486F3BE-A686-432A-AB44-391DBD9883D6}" dt="2023-07-25T22:07:38.447" v="6544" actId="403"/>
        <pc:sldMkLst>
          <pc:docMk/>
          <pc:sldMk cId="1009178309" sldId="451"/>
        </pc:sldMkLst>
        <pc:spChg chg="mod">
          <ac:chgData name="Chris Jay" userId="ffcc2303-bcc1-49dd-989c-7cdd0dec6662" providerId="ADAL" clId="{5486F3BE-A686-432A-AB44-391DBD9883D6}" dt="2023-07-25T22:07:38.447" v="6544" actId="403"/>
          <ac:spMkLst>
            <pc:docMk/>
            <pc:sldMk cId="1009178309" sldId="451"/>
            <ac:spMk id="2" creationId="{E8E3EA19-51CE-3D2F-CD9F-1217AFB96C30}"/>
          </ac:spMkLst>
        </pc:spChg>
        <pc:spChg chg="mod">
          <ac:chgData name="Chris Jay" userId="ffcc2303-bcc1-49dd-989c-7cdd0dec6662" providerId="ADAL" clId="{5486F3BE-A686-432A-AB44-391DBD9883D6}" dt="2023-07-25T22:00:00.776" v="5925" actId="20577"/>
          <ac:spMkLst>
            <pc:docMk/>
            <pc:sldMk cId="1009178309" sldId="451"/>
            <ac:spMk id="3" creationId="{BE6C9EC7-7B91-52A1-5099-B8C135CBF035}"/>
          </ac:spMkLst>
        </pc:spChg>
        <pc:picChg chg="add mod">
          <ac:chgData name="Chris Jay" userId="ffcc2303-bcc1-49dd-989c-7cdd0dec6662" providerId="ADAL" clId="{5486F3BE-A686-432A-AB44-391DBD9883D6}" dt="2023-07-25T21:59:36.324" v="5885" actId="1076"/>
          <ac:picMkLst>
            <pc:docMk/>
            <pc:sldMk cId="1009178309" sldId="451"/>
            <ac:picMk id="4" creationId="{B0375ACC-EEAB-81EB-AE3C-5A5B0783D4C9}"/>
          </ac:picMkLst>
        </pc:picChg>
        <pc:picChg chg="del">
          <ac:chgData name="Chris Jay" userId="ffcc2303-bcc1-49dd-989c-7cdd0dec6662" providerId="ADAL" clId="{5486F3BE-A686-432A-AB44-391DBD9883D6}" dt="2023-07-25T21:45:36.398" v="5569" actId="478"/>
          <ac:picMkLst>
            <pc:docMk/>
            <pc:sldMk cId="1009178309" sldId="451"/>
            <ac:picMk id="6" creationId="{995DBD79-7BAB-EA3A-D60C-73F3A3F44705}"/>
          </ac:picMkLst>
        </pc:picChg>
      </pc:sldChg>
      <pc:sldChg chg="modSp add del mod">
        <pc:chgData name="Chris Jay" userId="ffcc2303-bcc1-49dd-989c-7cdd0dec6662" providerId="ADAL" clId="{5486F3BE-A686-432A-AB44-391DBD9883D6}" dt="2023-07-25T22:07:19.914" v="6542" actId="47"/>
        <pc:sldMkLst>
          <pc:docMk/>
          <pc:sldMk cId="900072032" sldId="452"/>
        </pc:sldMkLst>
        <pc:spChg chg="mod">
          <ac:chgData name="Chris Jay" userId="ffcc2303-bcc1-49dd-989c-7cdd0dec6662" providerId="ADAL" clId="{5486F3BE-A686-432A-AB44-391DBD9883D6}" dt="2023-07-25T22:00:28.705" v="5955" actId="20577"/>
          <ac:spMkLst>
            <pc:docMk/>
            <pc:sldMk cId="900072032" sldId="452"/>
            <ac:spMk id="2" creationId="{E8E3EA19-51CE-3D2F-CD9F-1217AFB96C30}"/>
          </ac:spMkLst>
        </pc:spChg>
      </pc:sldChg>
      <pc:sldChg chg="addSp delSp modSp add mod ord">
        <pc:chgData name="Chris Jay" userId="ffcc2303-bcc1-49dd-989c-7cdd0dec6662" providerId="ADAL" clId="{5486F3BE-A686-432A-AB44-391DBD9883D6}" dt="2023-07-25T22:50:03.866" v="7168" actId="1076"/>
        <pc:sldMkLst>
          <pc:docMk/>
          <pc:sldMk cId="4109751876" sldId="452"/>
        </pc:sldMkLst>
        <pc:spChg chg="mod">
          <ac:chgData name="Chris Jay" userId="ffcc2303-bcc1-49dd-989c-7cdd0dec6662" providerId="ADAL" clId="{5486F3BE-A686-432A-AB44-391DBD9883D6}" dt="2023-07-25T22:08:20.452" v="6588" actId="20577"/>
          <ac:spMkLst>
            <pc:docMk/>
            <pc:sldMk cId="4109751876" sldId="452"/>
            <ac:spMk id="2" creationId="{00000000-0000-0000-0000-000000000000}"/>
          </ac:spMkLst>
        </pc:spChg>
        <pc:spChg chg="mod">
          <ac:chgData name="Chris Jay" userId="ffcc2303-bcc1-49dd-989c-7cdd0dec6662" providerId="ADAL" clId="{5486F3BE-A686-432A-AB44-391DBD9883D6}" dt="2023-07-25T22:49:58.541" v="7166" actId="313"/>
          <ac:spMkLst>
            <pc:docMk/>
            <pc:sldMk cId="4109751876" sldId="452"/>
            <ac:spMk id="3" creationId="{00000000-0000-0000-0000-000000000000}"/>
          </ac:spMkLst>
        </pc:spChg>
        <pc:picChg chg="add mod">
          <ac:chgData name="Chris Jay" userId="ffcc2303-bcc1-49dd-989c-7cdd0dec6662" providerId="ADAL" clId="{5486F3BE-A686-432A-AB44-391DBD9883D6}" dt="2023-07-25T22:50:03.866" v="7168" actId="1076"/>
          <ac:picMkLst>
            <pc:docMk/>
            <pc:sldMk cId="4109751876" sldId="452"/>
            <ac:picMk id="4" creationId="{551EB5A8-9C1A-AA25-D990-1B466AD353D3}"/>
          </ac:picMkLst>
        </pc:picChg>
        <pc:picChg chg="del">
          <ac:chgData name="Chris Jay" userId="ffcc2303-bcc1-49dd-989c-7cdd0dec6662" providerId="ADAL" clId="{5486F3BE-A686-432A-AB44-391DBD9883D6}" dt="2023-07-25T22:41:01.921" v="6682" actId="478"/>
          <ac:picMkLst>
            <pc:docMk/>
            <pc:sldMk cId="4109751876" sldId="452"/>
            <ac:picMk id="5" creationId="{B55364CC-5B9F-4782-FDB6-D5BCE95331F5}"/>
          </ac:picMkLst>
        </pc:picChg>
        <pc:picChg chg="add mod">
          <ac:chgData name="Chris Jay" userId="ffcc2303-bcc1-49dd-989c-7cdd0dec6662" providerId="ADAL" clId="{5486F3BE-A686-432A-AB44-391DBD9883D6}" dt="2023-07-25T22:50:02.338" v="7167" actId="1076"/>
          <ac:picMkLst>
            <pc:docMk/>
            <pc:sldMk cId="4109751876" sldId="452"/>
            <ac:picMk id="6" creationId="{451D6B44-6598-6714-E75C-258FBEC6B414}"/>
          </ac:picMkLst>
        </pc:picChg>
      </pc:sldChg>
      <pc:sldMasterChg chg="del delSldLayout">
        <pc:chgData name="Chris Jay" userId="ffcc2303-bcc1-49dd-989c-7cdd0dec6662" providerId="ADAL" clId="{5486F3BE-A686-432A-AB44-391DBD9883D6}" dt="2023-07-25T22:35:03.541" v="6591" actId="47"/>
        <pc:sldMasterMkLst>
          <pc:docMk/>
          <pc:sldMasterMk cId="4204960900" sldId="2147483708"/>
        </pc:sldMasterMkLst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557963545" sldId="2147483709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2516812428" sldId="2147483710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843848552" sldId="2147483711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859633182" sldId="2147483712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3067226712" sldId="2147483713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53582486" sldId="2147483714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1332955008" sldId="2147483715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3118123638" sldId="2147483716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16004558" sldId="2147483717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1789240570" sldId="2147483718"/>
          </pc:sldLayoutMkLst>
        </pc:sldLayoutChg>
        <pc:sldLayoutChg chg="del">
          <pc:chgData name="Chris Jay" userId="ffcc2303-bcc1-49dd-989c-7cdd0dec6662" providerId="ADAL" clId="{5486F3BE-A686-432A-AB44-391DBD9883D6}" dt="2023-07-25T22:35:03.541" v="6591" actId="47"/>
          <pc:sldLayoutMkLst>
            <pc:docMk/>
            <pc:sldMasterMk cId="4204960900" sldId="2147483708"/>
            <pc:sldLayoutMk cId="2101481683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41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89" y="0"/>
            <a:ext cx="3038340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03295-850B-402B-9747-34EC05BBF824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574"/>
            <a:ext cx="3038341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89" y="8829574"/>
            <a:ext cx="3038340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FCA4-B4C9-42DF-817F-55F58F5F4E7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847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0CD4-4392-4A26-B9B3-1ED8F932186C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F809F-6D3B-4C8D-AF03-FEB36471E76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20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5236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0472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5709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0945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6183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1419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6655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01892" algn="l" defTabSz="1050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F809F-6D3B-4C8D-AF03-FEB36471E766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167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F809F-6D3B-4C8D-AF03-FEB36471E766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793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21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590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95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30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38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6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28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59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524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3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810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3912478-6F80-4875-ABA0-8EFC5494EEE7}" type="datetimeFigureOut">
              <a:rPr lang="en-NZ" smtClean="0"/>
              <a:pPr/>
              <a:t>07/08/2023</a:t>
            </a:fld>
            <a:endParaRPr lang="en-N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781991D-186B-4EBD-A999-2725BA4E445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3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995" y="1485578"/>
            <a:ext cx="10657184" cy="720080"/>
          </a:xfrm>
        </p:spPr>
        <p:txBody>
          <a:bodyPr>
            <a:noAutofit/>
          </a:bodyPr>
          <a:lstStyle/>
          <a:p>
            <a:pPr algn="l"/>
            <a:r>
              <a:rPr lang="en-NZ" sz="4400" dirty="0">
                <a:solidFill>
                  <a:srgbClr val="1D2172"/>
                </a:solidFill>
                <a:latin typeface="+mn-lt"/>
                <a:cs typeface="Aharoni" pitchFamily="2" charset="-79"/>
              </a:rPr>
              <a:t>Scope and advancement of the pharmacy technician workforce?</a:t>
            </a:r>
            <a:endParaRPr lang="en-NZ" sz="40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019" y="3645818"/>
            <a:ext cx="42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Century Gothic" panose="020B0502020202020204" pitchFamily="34" charset="0"/>
              </a:rPr>
              <a:t>Chris Jay</a:t>
            </a:r>
          </a:p>
          <a:p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Manager Practice </a:t>
            </a:r>
            <a:r>
              <a:rPr lang="en-NZ"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and Policy</a:t>
            </a:r>
            <a:endParaRPr lang="en-NZ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17162-F466-01DC-9027-849014A5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867" y="2938162"/>
            <a:ext cx="2061642" cy="2061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Professional development?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PACT or Level 6?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Practice advice and support- member of PSNZ?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Vaccinating Healthcare Worker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Career progression through NZHPA Tech Framework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In house training or from other Districts?</a:t>
            </a:r>
          </a:p>
          <a:p>
            <a:pPr marL="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44388" lvl="1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75ACC-EEAB-81EB-AE3C-5A5B0783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304" y="4678284"/>
            <a:ext cx="357256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>
                <a:solidFill>
                  <a:srgbClr val="1D2172"/>
                </a:solidFill>
                <a:latin typeface="Calibri"/>
                <a:cs typeface="Aharoni" pitchFamily="2" charset="-79"/>
              </a:rPr>
              <a:t>Therapeutics Products Bill/Act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Has passed through the House – In law from 2026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Key aspects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Change in approach to Qualified Pharmacy Worker.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Licencing and Permits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Controlled activities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NHPs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Ownership model to remain Enabling.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endParaRPr lang="en-NZ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Developing Regulations, Instruments and Rules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Influence, advise and support</a:t>
            </a:r>
          </a:p>
          <a:p>
            <a:pPr marL="0" indent="0" defTabSz="1050472" fontAlgn="auto">
              <a:spcBef>
                <a:spcPts val="0"/>
              </a:spcBef>
              <a:spcAft>
                <a:spcPts val="600"/>
              </a:spcAft>
              <a:buNone/>
            </a:pPr>
            <a:endParaRPr lang="en-NZ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364CC-5B9F-4782-FDB6-D5BCE9533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71" y="2370659"/>
            <a:ext cx="1872208" cy="21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>
                <a:solidFill>
                  <a:srgbClr val="1D2172"/>
                </a:solidFill>
                <a:latin typeface="Calibri"/>
                <a:cs typeface="Aharoni" pitchFamily="2" charset="-79"/>
              </a:rPr>
              <a:t>Future opportunities?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Te Whatu Ora and Te Akai </a:t>
            </a:r>
            <a:r>
              <a:rPr lang="en-NZ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Whai</a:t>
            </a: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Ora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Hospital and specialist services restructure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Localities- iwi, and other stakeholders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Wellness, local service design and delivery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Joined up care and support services</a:t>
            </a:r>
          </a:p>
          <a:p>
            <a:pPr lvl="1"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Services closer to home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Changing pharmacy services across the system 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r>
              <a:rPr lang="en-N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Significant shake up and opportunities….</a:t>
            </a:r>
          </a:p>
          <a:p>
            <a:pPr defTabSz="1050472" fontAlgn="auto">
              <a:spcBef>
                <a:spcPts val="0"/>
              </a:spcBef>
              <a:spcAft>
                <a:spcPts val="600"/>
              </a:spcAft>
            </a:pPr>
            <a:endParaRPr lang="en-NZ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EB5A8-9C1A-AA25-D990-1B466AD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99" y="2005813"/>
            <a:ext cx="2209155" cy="449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D6B44-6598-6714-E75C-258FBEC6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99" y="3864076"/>
            <a:ext cx="2180047" cy="4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1287-9220-48E8-BF2F-50512DB1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9995-52B5-4A28-A21C-C70A217E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NZ" sz="40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NZ" sz="4000" b="1" dirty="0">
                <a:solidFill>
                  <a:srgbClr val="002060"/>
                </a:solidFill>
              </a:rPr>
              <a:t>				</a:t>
            </a:r>
          </a:p>
          <a:p>
            <a:pPr marL="0" lvl="0" indent="0">
              <a:buNone/>
            </a:pPr>
            <a:r>
              <a:rPr lang="en-NZ" sz="4000" b="1" dirty="0">
                <a:solidFill>
                  <a:srgbClr val="002060"/>
                </a:solidFill>
              </a:rPr>
              <a:t>				Any Questions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4570B-FB83-49B2-9F46-49CA3D0D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739" y="281772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>
                <a:solidFill>
                  <a:srgbClr val="1D2172"/>
                </a:solidFill>
                <a:latin typeface="+mn-lt"/>
                <a:cs typeface="Aharoni" pitchFamily="2" charset="-79"/>
              </a:rPr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21" y="1451156"/>
            <a:ext cx="10975658" cy="3989463"/>
          </a:xfrm>
        </p:spPr>
        <p:txBody>
          <a:bodyPr/>
          <a:lstStyle/>
          <a:p>
            <a:r>
              <a:rPr lang="en-NZ" sz="2800" dirty="0">
                <a:latin typeface="Century Gothic" panose="020B0502020202020204" pitchFamily="34" charset="0"/>
              </a:rPr>
              <a:t>Legislation and instruments- impact on techs?</a:t>
            </a:r>
          </a:p>
          <a:p>
            <a:r>
              <a:rPr lang="en-NZ" sz="2800" dirty="0">
                <a:latin typeface="Century Gothic" panose="020B0502020202020204" pitchFamily="34" charset="0"/>
              </a:rPr>
              <a:t>Supervision or not- can I do stuff on my own?</a:t>
            </a:r>
          </a:p>
          <a:p>
            <a:r>
              <a:rPr lang="en-NZ" sz="2800" dirty="0">
                <a:latin typeface="Century Gothic" panose="020B0502020202020204" pitchFamily="34" charset="0"/>
              </a:rPr>
              <a:t>Current training requirements- what do I need?</a:t>
            </a:r>
          </a:p>
          <a:p>
            <a:r>
              <a:rPr lang="en-NZ" sz="2800" dirty="0" smtClean="0">
                <a:latin typeface="Century Gothic" panose="020B0502020202020204" pitchFamily="34" charset="0"/>
              </a:rPr>
              <a:t>Therapeutic </a:t>
            </a:r>
            <a:r>
              <a:rPr lang="en-NZ" sz="2800" dirty="0">
                <a:latin typeface="Century Gothic" panose="020B0502020202020204" pitchFamily="34" charset="0"/>
              </a:rPr>
              <a:t>Products Bill/Act- impact on techs?</a:t>
            </a:r>
          </a:p>
          <a:p>
            <a:r>
              <a:rPr lang="en-NZ" sz="2800" dirty="0">
                <a:latin typeface="Century Gothic" panose="020B0502020202020204" pitchFamily="34" charset="0"/>
              </a:rPr>
              <a:t>Future opportunities?</a:t>
            </a:r>
          </a:p>
          <a:p>
            <a:r>
              <a:rPr lang="en-NZ" sz="2800" dirty="0">
                <a:latin typeface="Century Gothic" panose="020B0502020202020204" pitchFamily="34" charset="0"/>
              </a:rPr>
              <a:t>Any questions?</a:t>
            </a:r>
          </a:p>
          <a:p>
            <a:endParaRPr lang="en-N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NZ" sz="1600" dirty="0">
              <a:latin typeface="Century Gothic" panose="020B0502020202020204" pitchFamily="34" charset="0"/>
            </a:endParaRPr>
          </a:p>
          <a:p>
            <a:endParaRPr lang="en-N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NZ" sz="2800" dirty="0">
              <a:latin typeface="Century Gothic" panose="020B0502020202020204" pitchFamily="34" charset="0"/>
            </a:endParaRPr>
          </a:p>
          <a:p>
            <a:endParaRPr lang="en-NZ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NZ" sz="2800" dirty="0">
              <a:solidFill>
                <a:srgbClr val="1D2172"/>
              </a:solidFill>
              <a:latin typeface="Century Gothic" panose="020B0502020202020204" pitchFamily="34" charset="0"/>
            </a:endParaRPr>
          </a:p>
          <a:p>
            <a:endParaRPr lang="en-NZ" sz="2800" dirty="0">
              <a:solidFill>
                <a:srgbClr val="1D21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08B8-04EB-E395-B502-F345768A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Legislation and instruments 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DB11-F070-885B-52F1-E3314CA2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79" y="1773610"/>
            <a:ext cx="10975658" cy="4527011"/>
          </a:xfrm>
        </p:spPr>
        <p:txBody>
          <a:bodyPr/>
          <a:lstStyle/>
          <a:p>
            <a:r>
              <a:rPr lang="en-NZ" sz="2800" dirty="0">
                <a:latin typeface="Century Gothic" panose="020B0502020202020204" pitchFamily="34" charset="0"/>
              </a:rPr>
              <a:t>Pae Ora Healthy Futures Act 2022</a:t>
            </a:r>
          </a:p>
          <a:p>
            <a:pPr lvl="1"/>
            <a:r>
              <a:rPr lang="en-NZ" sz="2400" dirty="0">
                <a:latin typeface="Century Gothic" panose="020B0502020202020204" pitchFamily="34" charset="0"/>
              </a:rPr>
              <a:t>What it means to be a District and your interactions with PHARMAC? </a:t>
            </a:r>
          </a:p>
          <a:p>
            <a:pPr marL="544388" lvl="1" indent="0">
              <a:buNone/>
            </a:pPr>
            <a:endParaRPr lang="en-NZ" sz="2400" dirty="0">
              <a:latin typeface="Century Gothic" panose="020B0502020202020204" pitchFamily="34" charset="0"/>
            </a:endParaRPr>
          </a:p>
          <a:p>
            <a:pPr marL="408291" marR="0" lvl="0" indent="-408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Medicines Regulations 1984</a:t>
            </a:r>
          </a:p>
          <a:p>
            <a:pPr marL="884631" marR="0" lvl="1" indent="-34024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Definitions and educational requirements</a:t>
            </a:r>
          </a:p>
          <a:p>
            <a:pPr marL="544388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NZ" sz="2400" dirty="0">
              <a:latin typeface="Century Gothic" panose="020B0502020202020204" pitchFamily="34" charset="0"/>
            </a:endParaRPr>
          </a:p>
          <a:p>
            <a:r>
              <a:rPr lang="en-NZ" sz="2800" dirty="0">
                <a:latin typeface="Century Gothic" panose="020B0502020202020204" pitchFamily="34" charset="0"/>
              </a:rPr>
              <a:t>Pharmacy Services Standards 2010</a:t>
            </a:r>
          </a:p>
          <a:p>
            <a:pPr lvl="1"/>
            <a:r>
              <a:rPr lang="en-NZ" sz="2400" dirty="0">
                <a:latin typeface="Century Gothic" panose="020B0502020202020204" pitchFamily="34" charset="0"/>
              </a:rPr>
              <a:t>“operate a pharmacy”</a:t>
            </a:r>
          </a:p>
          <a:p>
            <a:pPr lvl="1"/>
            <a:endParaRPr lang="en-NZ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E1625-5664-AF31-F4AE-E892E52D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19" y="274701"/>
            <a:ext cx="1402202" cy="134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96DB7-9196-163C-6AFC-AB292353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735" y="405458"/>
            <a:ext cx="1815720" cy="12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Supervision?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Medicines Regulations 1984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Dispensing medicines (Reg 42(1A))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Vaccinating (Reg 44AA(2))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Compounding a medicine (Reg 63(2))</a:t>
            </a:r>
          </a:p>
          <a:p>
            <a:pPr lvl="1"/>
            <a:endParaRPr lang="en-US" sz="23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Misuse of Drugs Act 1975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Produce, manufacture or supply controlled drugs (Section 8(1)(b))</a:t>
            </a: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marL="544388" lvl="1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Only applies to activities undertaken in the licensed Pharmacy </a:t>
            </a:r>
            <a:endParaRPr lang="en-US" sz="2800" dirty="0">
              <a:solidFill>
                <a:srgbClr val="00B05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544388" lvl="1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FB988-3F8D-9E56-274E-86BA716D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10" y="477467"/>
            <a:ext cx="1675285" cy="946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EAB9F-9EF1-C73E-6141-211AAE3A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723" y="5590034"/>
            <a:ext cx="42704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1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Supervision?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pPr marL="544388" lvl="1" indent="0">
              <a:buNone/>
            </a:pPr>
            <a:endParaRPr lang="en-US" sz="28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Outside the Dispensary (Licensed space)</a:t>
            </a: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Appropriately</a:t>
            </a:r>
            <a:r>
              <a:rPr lang="en-US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trained then in theory can do any activity: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Medicine history taking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Medicines reconciliation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Medication counselling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Ward education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</a:rPr>
              <a:t>Medication request (if clinically checked)</a:t>
            </a:r>
            <a:endParaRPr lang="en-US" sz="2300" dirty="0"/>
          </a:p>
          <a:p>
            <a:pPr lvl="1"/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FB988-3F8D-9E56-274E-86BA716D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10" y="477467"/>
            <a:ext cx="1675285" cy="946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C823A-FF37-C37A-A28C-C10E8FE9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87" y="4077865"/>
            <a:ext cx="1607985" cy="16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Current training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Medicines Regulations 1984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Has a National Certificate in Pharmacy (Technician)</a:t>
            </a: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Pharmacy Technician Core- Level 4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Carry out dispensing of medicines</a:t>
            </a: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Pharmacy Technician Advanced- Level 5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Fully qualified can dispense and compound medicines and provide advice</a:t>
            </a: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Pharmacy Technician Specialist- Level 6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Work in advanced or specialist roles in pharmacy</a:t>
            </a:r>
            <a:endParaRPr lang="en-US" sz="2300" dirty="0">
              <a:latin typeface="Century Gothic" panose="020B0502020202020204" pitchFamily="34" charset="0"/>
            </a:endParaRPr>
          </a:p>
          <a:p>
            <a:pPr lvl="1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5B57A-A2DD-CF6B-6CB4-BB332B9F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15" y="404231"/>
            <a:ext cx="2504901" cy="11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Training challenges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Overseas trained technicians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Hold the NZ technician qualification or are enrolled in a training </a:t>
            </a:r>
            <a:r>
              <a:rPr lang="en-US" sz="23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programme</a:t>
            </a:r>
            <a:endParaRPr lang="en-US" sz="23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544388" lvl="1" indent="0">
              <a:buNone/>
            </a:pPr>
            <a:endParaRPr lang="en-US" sz="23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US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Overseas trained pharmacists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Need to meet the requirements of the Pharmacy Council or</a:t>
            </a:r>
          </a:p>
          <a:p>
            <a:pPr lvl="1"/>
            <a:r>
              <a:rPr lang="en-US" sz="2300" dirty="0">
                <a:latin typeface="Century Gothic" panose="020B0502020202020204" pitchFamily="34" charset="0"/>
                <a:sym typeface="Wingdings" panose="05000000000000000000" pitchFamily="2" charset="2"/>
              </a:rPr>
              <a:t>Enroll in the NZ technician qualification</a:t>
            </a:r>
          </a:p>
          <a:p>
            <a:pPr marL="544388" lvl="1" indent="0">
              <a:buNone/>
            </a:pP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B390A-0DC5-D26F-8812-C2BF26B4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94094" y="480206"/>
            <a:ext cx="2037994" cy="11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Do I consider Level 6?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Diploma in Pharmacy (Pharmacy Technician- Specialist)</a:t>
            </a:r>
          </a:p>
          <a:p>
            <a:pPr marL="1088776" lvl="2" indent="0">
              <a:buNone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Establish and apply effective communication and interpersonal skills professionally, with a range of stakeholders, on complex matters, issues and ideas and/or in complex situations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Mentor, coach and develop pharmacy staff in specified areas of pharmacy practice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Lead, co-ordinate and delegate work within a pharmacy team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Critically evaluate and apply a range of operational management practices to support business functions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Apply ethical decision making, relevant legislation and standards to pharmacy practice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Apply regulatory knowledge of pharmacy audit and compliance as appropriate to maintain pharmacy compliance requirements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Apply in-depth knowledge of the New Zealand healthcare system and the interaction between healthcare providers to support the delivery of a range of pharmacy services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Apply in-depth technical knowledge to provide specialist pharmacy services in a specific pharmacy role or pharmacy related situation.</a:t>
            </a:r>
          </a:p>
          <a:p>
            <a:pPr marL="544388" lvl="1" indent="0">
              <a:buNone/>
            </a:pPr>
            <a:endParaRPr lang="en-US" sz="23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544388" lvl="1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820F3-A96A-D6A0-D365-153B5A7A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31" y="274701"/>
            <a:ext cx="2720608" cy="13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A19-51CE-3D2F-CD9F-1217AFB9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Do I consider PACT?</a:t>
            </a:r>
            <a:endParaRPr lang="en-NZ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9EC7-7B91-52A1-5099-B8C135CB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8" y="1623471"/>
            <a:ext cx="10975658" cy="4527011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Accredited New Zealand Pharmacy Accuracy Checking Technician</a:t>
            </a:r>
          </a:p>
          <a:p>
            <a:pPr marL="1088776" lvl="2" indent="0">
              <a:buNone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Provide skills and knowledge necessary to demonstrate a safe system of accurately checking products dispensed/prepared against a prescription or medicine chart that has been clinically assessed by a pharmacist</a:t>
            </a:r>
          </a:p>
          <a:p>
            <a:pPr lvl="2"/>
            <a:endParaRPr lang="en-US" sz="1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Develop the PACT trainee’s professional awareness of pharmacy practice</a:t>
            </a:r>
          </a:p>
          <a:p>
            <a:pPr lvl="2"/>
            <a:endParaRPr lang="en-US" sz="1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Encourage the further development of effective communication skills</a:t>
            </a:r>
          </a:p>
          <a:p>
            <a:pPr lvl="2"/>
            <a:endParaRPr lang="en-US" sz="1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Develop a professional interaction between pharmacy technicians, pharmacists, patients, colleagues, and other health care professionals</a:t>
            </a:r>
          </a:p>
          <a:p>
            <a:pPr lvl="2"/>
            <a:endParaRPr lang="en-US" sz="1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Support appropriate skill-mix within pharmacy dispensaries</a:t>
            </a:r>
          </a:p>
          <a:p>
            <a:pPr marL="544388" lvl="1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820F3-A96A-D6A0-D365-153B5A7A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31" y="274701"/>
            <a:ext cx="2720608" cy="13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4086"/>
      </p:ext>
    </p:extLst>
  </p:cSld>
  <p:clrMapOvr>
    <a:masterClrMapping/>
  </p:clrMapOvr>
</p:sld>
</file>

<file path=ppt/theme/theme1.xml><?xml version="1.0" encoding="utf-8"?>
<a:theme xmlns:a="http://schemas.openxmlformats.org/drawingml/2006/main" name="10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Avant Garde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NZBrandSlides" id="{A589E8E2-9F51-48CF-95F7-B711B5095315}" vid="{209B7DAE-F2ED-4124-8E0A-48B965C42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9FF64C445DF4CB1E83D6F2ED9DC83" ma:contentTypeVersion="14" ma:contentTypeDescription="Create a new document." ma:contentTypeScope="" ma:versionID="b6daba7f083e3b2f639f8734b8c561f8">
  <xsd:schema xmlns:xsd="http://www.w3.org/2001/XMLSchema" xmlns:xs="http://www.w3.org/2001/XMLSchema" xmlns:p="http://schemas.microsoft.com/office/2006/metadata/properties" xmlns:ns2="605c85f3-436b-4ff2-88a5-862598576711" xmlns:ns3="6132b53e-34a6-4aa4-b0c5-6ed7058eb17f" targetNamespace="http://schemas.microsoft.com/office/2006/metadata/properties" ma:root="true" ma:fieldsID="a797b31b2d96457337a3a0c817ce66b1" ns2:_="" ns3:_="">
    <xsd:import namespace="605c85f3-436b-4ff2-88a5-862598576711"/>
    <xsd:import namespace="6132b53e-34a6-4aa4-b0c5-6ed7058eb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c85f3-436b-4ff2-88a5-862598576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6ef6bd-cb16-440c-865b-c43285dfd7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2b53e-34a6-4aa4-b0c5-6ed7058eb1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4335eb-e1ae-46e2-b6d7-e1c1ee565d1a}" ma:internalName="TaxCatchAll" ma:showField="CatchAllData" ma:web="6132b53e-34a6-4aa4-b0c5-6ed7058eb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32b53e-34a6-4aa4-b0c5-6ed7058eb17f" xsi:nil="true"/>
    <lcf76f155ced4ddcb4097134ff3c332f xmlns="605c85f3-436b-4ff2-88a5-8625985767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89F8B4-CA19-4E11-90CF-238D9FFD6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c85f3-436b-4ff2-88a5-862598576711"/>
    <ds:schemaRef ds:uri="6132b53e-34a6-4aa4-b0c5-6ed7058eb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F0E864-B046-4C2F-BB54-9E745054B6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132b53e-34a6-4aa4-b0c5-6ed7058eb17f"/>
    <ds:schemaRef ds:uri="http://purl.org/dc/elements/1.1/"/>
    <ds:schemaRef ds:uri="http://schemas.microsoft.com/office/2006/metadata/properties"/>
    <ds:schemaRef ds:uri="605c85f3-436b-4ff2-88a5-86259857671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360B5D-1BEA-40BD-9A21-8D11FBF8B3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PSNZBrandSlides</Template>
  <TotalTime>13212</TotalTime>
  <Words>641</Words>
  <Application>Microsoft Office PowerPoint</Application>
  <PresentationFormat>Custom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Century Gothic</vt:lpstr>
      <vt:lpstr>ITC Avant Garde Gothic</vt:lpstr>
      <vt:lpstr>Wingdings</vt:lpstr>
      <vt:lpstr>101</vt:lpstr>
      <vt:lpstr>Scope and advancement of the pharmacy technician workforce?</vt:lpstr>
      <vt:lpstr>Session Overview</vt:lpstr>
      <vt:lpstr>Legislation and instruments </vt:lpstr>
      <vt:lpstr>Supervision?</vt:lpstr>
      <vt:lpstr>Supervision?</vt:lpstr>
      <vt:lpstr>Current training</vt:lpstr>
      <vt:lpstr>Training challenges</vt:lpstr>
      <vt:lpstr>Do I consider Level 6?</vt:lpstr>
      <vt:lpstr>Do I consider PACT?</vt:lpstr>
      <vt:lpstr>Professional development?</vt:lpstr>
      <vt:lpstr>Therapeutics Products Bill/Act</vt:lpstr>
      <vt:lpstr>Future opportunities?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buckhamb</dc:creator>
  <cp:lastModifiedBy>Jan Goddard</cp:lastModifiedBy>
  <cp:revision>444</cp:revision>
  <cp:lastPrinted>2023-06-02T03:10:24Z</cp:lastPrinted>
  <dcterms:created xsi:type="dcterms:W3CDTF">2013-05-12T23:50:19Z</dcterms:created>
  <dcterms:modified xsi:type="dcterms:W3CDTF">2023-08-06T23:25:44Z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0x010100C5D9FF64C445DF4CB1E83D6F2ED9DC83</vt:lpwstr>
  </property>
  <property fmtid="{D5CDD505-2E9C-101B-9397-08002B2CF9AE}" pid="3" name="Order">
    <vt:r8>2172800</vt:r8>
  </property>
  <property fmtid="{D5CDD505-2E9C-101B-9397-08002B2CF9AE}" pid="4" name="MediaServiceImageTags">
    <vt:lpwstr/>
  </property>
</Properties>
</file>