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Lst>
  <p:notesMasterIdLst>
    <p:notesMasterId r:id="rId21"/>
  </p:notesMasterIdLst>
  <p:sldIdLst>
    <p:sldId id="263" r:id="rId2"/>
    <p:sldId id="265" r:id="rId3"/>
    <p:sldId id="264" r:id="rId4"/>
    <p:sldId id="259" r:id="rId5"/>
    <p:sldId id="257" r:id="rId6"/>
    <p:sldId id="260" r:id="rId7"/>
    <p:sldId id="267" r:id="rId8"/>
    <p:sldId id="274" r:id="rId9"/>
    <p:sldId id="272" r:id="rId10"/>
    <p:sldId id="271" r:id="rId11"/>
    <p:sldId id="266" r:id="rId12"/>
    <p:sldId id="275" r:id="rId13"/>
    <p:sldId id="270" r:id="rId14"/>
    <p:sldId id="261" r:id="rId15"/>
    <p:sldId id="276" r:id="rId16"/>
    <p:sldId id="278" r:id="rId17"/>
    <p:sldId id="277" r:id="rId18"/>
    <p:sldId id="262" r:id="rId19"/>
    <p:sldId id="26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F57D48-4601-4D26-9C98-656FC4812C17}" v="19" dt="2023-07-28T04:15:50.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108" d="100"/>
          <a:sy n="108" d="100"/>
        </p:scale>
        <p:origin x="714" y="102"/>
      </p:cViewPr>
      <p:guideLst/>
    </p:cSldViewPr>
  </p:slideViewPr>
  <p:outlineViewPr>
    <p:cViewPr>
      <p:scale>
        <a:sx n="33" d="100"/>
        <a:sy n="33" d="100"/>
      </p:scale>
      <p:origin x="0" y="-5016"/>
    </p:cViewPr>
  </p:outlineViewPr>
  <p:notesTextViewPr>
    <p:cViewPr>
      <p:scale>
        <a:sx n="1" d="1"/>
        <a:sy n="1" d="1"/>
      </p:scale>
      <p:origin x="0" y="0"/>
    </p:cViewPr>
  </p:notesTextViewPr>
  <p:notesViewPr>
    <p:cSldViewPr snapToGrid="0">
      <p:cViewPr>
        <p:scale>
          <a:sx n="100" d="100"/>
          <a:sy n="100" d="100"/>
        </p:scale>
        <p:origin x="3552" y="-3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Stott" userId="0adb2296-c754-4282-b339-73dd5c6a0181" providerId="ADAL" clId="{2C958616-0E4C-4167-9BB2-FEA3916ECD17}"/>
    <pc:docChg chg="undo custSel addSld delSld modSld sldOrd addSection delSection">
      <pc:chgData name="Claire Stott" userId="0adb2296-c754-4282-b339-73dd5c6a0181" providerId="ADAL" clId="{2C958616-0E4C-4167-9BB2-FEA3916ECD17}" dt="2023-07-27T01:55:53.023" v="8289" actId="20577"/>
      <pc:docMkLst>
        <pc:docMk/>
      </pc:docMkLst>
      <pc:sldChg chg="modSp modNotes">
        <pc:chgData name="Claire Stott" userId="0adb2296-c754-4282-b339-73dd5c6a0181" providerId="ADAL" clId="{2C958616-0E4C-4167-9BB2-FEA3916ECD17}" dt="2023-07-26T23:23:56.939" v="3797" actId="20577"/>
        <pc:sldMkLst>
          <pc:docMk/>
          <pc:sldMk cId="2412259939" sldId="259"/>
        </pc:sldMkLst>
        <pc:graphicFrameChg chg="mod">
          <ac:chgData name="Claire Stott" userId="0adb2296-c754-4282-b339-73dd5c6a0181" providerId="ADAL" clId="{2C958616-0E4C-4167-9BB2-FEA3916ECD17}" dt="2023-07-25T01:29:54.725" v="68" actId="20577"/>
          <ac:graphicFrameMkLst>
            <pc:docMk/>
            <pc:sldMk cId="2412259939" sldId="259"/>
            <ac:graphicFrameMk id="49" creationId="{747AE431-A67D-74E0-D98C-0582EDCDA4E1}"/>
          </ac:graphicFrameMkLst>
        </pc:graphicFrameChg>
      </pc:sldChg>
      <pc:sldChg chg="ord modNotes modNotesTx">
        <pc:chgData name="Claire Stott" userId="0adb2296-c754-4282-b339-73dd5c6a0181" providerId="ADAL" clId="{2C958616-0E4C-4167-9BB2-FEA3916ECD17}" dt="2023-07-27T01:33:22.673" v="7581" actId="20577"/>
        <pc:sldMkLst>
          <pc:docMk/>
          <pc:sldMk cId="2319937689" sldId="260"/>
        </pc:sldMkLst>
      </pc:sldChg>
      <pc:sldChg chg="addSp delSp modSp mod ord setBg modNotesTx">
        <pc:chgData name="Claire Stott" userId="0adb2296-c754-4282-b339-73dd5c6a0181" providerId="ADAL" clId="{2C958616-0E4C-4167-9BB2-FEA3916ECD17}" dt="2023-07-27T01:25:32.933" v="7158" actId="20577"/>
        <pc:sldMkLst>
          <pc:docMk/>
          <pc:sldMk cId="2018274824" sldId="261"/>
        </pc:sldMkLst>
        <pc:spChg chg="mod">
          <ac:chgData name="Claire Stott" userId="0adb2296-c754-4282-b339-73dd5c6a0181" providerId="ADAL" clId="{2C958616-0E4C-4167-9BB2-FEA3916ECD17}" dt="2023-07-27T01:18:58.418" v="6448" actId="26606"/>
          <ac:spMkLst>
            <pc:docMk/>
            <pc:sldMk cId="2018274824" sldId="261"/>
            <ac:spMk id="2" creationId="{8A3D4CCB-D214-F9B2-20F7-5CEF25DC5DC9}"/>
          </ac:spMkLst>
        </pc:spChg>
        <pc:spChg chg="mod ord">
          <ac:chgData name="Claire Stott" userId="0adb2296-c754-4282-b339-73dd5c6a0181" providerId="ADAL" clId="{2C958616-0E4C-4167-9BB2-FEA3916ECD17}" dt="2023-07-27T01:19:49.780" v="6537" actId="20577"/>
          <ac:spMkLst>
            <pc:docMk/>
            <pc:sldMk cId="2018274824" sldId="261"/>
            <ac:spMk id="3" creationId="{85A303E7-06FB-706E-8F1D-B213BB2328E2}"/>
          </ac:spMkLst>
        </pc:spChg>
        <pc:spChg chg="add del">
          <ac:chgData name="Claire Stott" userId="0adb2296-c754-4282-b339-73dd5c6a0181" providerId="ADAL" clId="{2C958616-0E4C-4167-9BB2-FEA3916ECD17}" dt="2023-07-27T01:18:58.380" v="6447" actId="26606"/>
          <ac:spMkLst>
            <pc:docMk/>
            <pc:sldMk cId="2018274824" sldId="261"/>
            <ac:spMk id="9" creationId="{0D187C4E-14B9-4504-B200-5127823FA78C}"/>
          </ac:spMkLst>
        </pc:spChg>
        <pc:spChg chg="add">
          <ac:chgData name="Claire Stott" userId="0adb2296-c754-4282-b339-73dd5c6a0181" providerId="ADAL" clId="{2C958616-0E4C-4167-9BB2-FEA3916ECD17}" dt="2023-07-27T01:18:58.418" v="6448" actId="26606"/>
          <ac:spMkLst>
            <pc:docMk/>
            <pc:sldMk cId="2018274824" sldId="261"/>
            <ac:spMk id="11" creationId="{81CC9B02-E087-4350-AEBD-2C3CF001AF01}"/>
          </ac:spMkLst>
        </pc:spChg>
        <pc:spChg chg="add">
          <ac:chgData name="Claire Stott" userId="0adb2296-c754-4282-b339-73dd5c6a0181" providerId="ADAL" clId="{2C958616-0E4C-4167-9BB2-FEA3916ECD17}" dt="2023-07-27T01:18:58.418" v="6448" actId="26606"/>
          <ac:spMkLst>
            <pc:docMk/>
            <pc:sldMk cId="2018274824" sldId="261"/>
            <ac:spMk id="12" creationId="{C8A3C342-1D03-412F-8DD3-BF519E8E0AE9}"/>
          </ac:spMkLst>
        </pc:spChg>
        <pc:picChg chg="add mod">
          <ac:chgData name="Claire Stott" userId="0adb2296-c754-4282-b339-73dd5c6a0181" providerId="ADAL" clId="{2C958616-0E4C-4167-9BB2-FEA3916ECD17}" dt="2023-07-27T01:18:58.418" v="6448" actId="26606"/>
          <ac:picMkLst>
            <pc:docMk/>
            <pc:sldMk cId="2018274824" sldId="261"/>
            <ac:picMk id="4" creationId="{03B06883-B867-19EB-84A5-ECADC812C8A8}"/>
          </ac:picMkLst>
        </pc:picChg>
      </pc:sldChg>
      <pc:sldChg chg="modSp mod">
        <pc:chgData name="Claire Stott" userId="0adb2296-c754-4282-b339-73dd5c6a0181" providerId="ADAL" clId="{2C958616-0E4C-4167-9BB2-FEA3916ECD17}" dt="2023-07-26T22:12:54.357" v="2776" actId="20577"/>
        <pc:sldMkLst>
          <pc:docMk/>
          <pc:sldMk cId="635152098" sldId="262"/>
        </pc:sldMkLst>
        <pc:spChg chg="mod">
          <ac:chgData name="Claire Stott" userId="0adb2296-c754-4282-b339-73dd5c6a0181" providerId="ADAL" clId="{2C958616-0E4C-4167-9BB2-FEA3916ECD17}" dt="2023-07-25T01:32:23.507" v="96" actId="20577"/>
          <ac:spMkLst>
            <pc:docMk/>
            <pc:sldMk cId="635152098" sldId="262"/>
            <ac:spMk id="2" creationId="{F2CE6228-8AB3-0570-E14C-5329F44C9412}"/>
          </ac:spMkLst>
        </pc:spChg>
        <pc:spChg chg="mod">
          <ac:chgData name="Claire Stott" userId="0adb2296-c754-4282-b339-73dd5c6a0181" providerId="ADAL" clId="{2C958616-0E4C-4167-9BB2-FEA3916ECD17}" dt="2023-07-26T22:12:54.357" v="2776" actId="20577"/>
          <ac:spMkLst>
            <pc:docMk/>
            <pc:sldMk cId="635152098" sldId="262"/>
            <ac:spMk id="3" creationId="{D52C704C-221E-A52F-B787-148C011A3880}"/>
          </ac:spMkLst>
        </pc:spChg>
      </pc:sldChg>
      <pc:sldChg chg="modSp mod">
        <pc:chgData name="Claire Stott" userId="0adb2296-c754-4282-b339-73dd5c6a0181" providerId="ADAL" clId="{2C958616-0E4C-4167-9BB2-FEA3916ECD17}" dt="2023-07-25T01:17:49.454" v="54" actId="20577"/>
        <pc:sldMkLst>
          <pc:docMk/>
          <pc:sldMk cId="2523402377" sldId="265"/>
        </pc:sldMkLst>
        <pc:spChg chg="mod">
          <ac:chgData name="Claire Stott" userId="0adb2296-c754-4282-b339-73dd5c6a0181" providerId="ADAL" clId="{2C958616-0E4C-4167-9BB2-FEA3916ECD17}" dt="2023-07-25T01:17:49.454" v="54" actId="20577"/>
          <ac:spMkLst>
            <pc:docMk/>
            <pc:sldMk cId="2523402377" sldId="265"/>
            <ac:spMk id="4" creationId="{B74B6162-2AC4-0D46-539D-AAD917E07F58}"/>
          </ac:spMkLst>
        </pc:spChg>
      </pc:sldChg>
      <pc:sldChg chg="modSp mod">
        <pc:chgData name="Claire Stott" userId="0adb2296-c754-4282-b339-73dd5c6a0181" providerId="ADAL" clId="{2C958616-0E4C-4167-9BB2-FEA3916ECD17}" dt="2023-07-27T00:10:40.778" v="4664" actId="21"/>
        <pc:sldMkLst>
          <pc:docMk/>
          <pc:sldMk cId="3081421672" sldId="266"/>
        </pc:sldMkLst>
        <pc:spChg chg="mod">
          <ac:chgData name="Claire Stott" userId="0adb2296-c754-4282-b339-73dd5c6a0181" providerId="ADAL" clId="{2C958616-0E4C-4167-9BB2-FEA3916ECD17}" dt="2023-07-27T00:10:40.778" v="4664" actId="21"/>
          <ac:spMkLst>
            <pc:docMk/>
            <pc:sldMk cId="3081421672" sldId="266"/>
            <ac:spMk id="3" creationId="{BC357820-2296-9AFA-5B75-D580B73487C4}"/>
          </ac:spMkLst>
        </pc:spChg>
      </pc:sldChg>
      <pc:sldChg chg="ord modNotes">
        <pc:chgData name="Claire Stott" userId="0adb2296-c754-4282-b339-73dd5c6a0181" providerId="ADAL" clId="{2C958616-0E4C-4167-9BB2-FEA3916ECD17}" dt="2023-07-26T23:34:59.320" v="4134"/>
        <pc:sldMkLst>
          <pc:docMk/>
          <pc:sldMk cId="166312304" sldId="267"/>
        </pc:sldMkLst>
      </pc:sldChg>
      <pc:sldChg chg="addSp delSp modSp new mod setBg setClrOvrMap modNotes modNotesTx">
        <pc:chgData name="Claire Stott" userId="0adb2296-c754-4282-b339-73dd5c6a0181" providerId="ADAL" clId="{2C958616-0E4C-4167-9BB2-FEA3916ECD17}" dt="2023-07-27T01:48:44.887" v="7972" actId="20577"/>
        <pc:sldMkLst>
          <pc:docMk/>
          <pc:sldMk cId="2292980213" sldId="270"/>
        </pc:sldMkLst>
        <pc:spChg chg="mod">
          <ac:chgData name="Claire Stott" userId="0adb2296-c754-4282-b339-73dd5c6a0181" providerId="ADAL" clId="{2C958616-0E4C-4167-9BB2-FEA3916ECD17}" dt="2023-07-27T01:48:44.887" v="7972" actId="20577"/>
          <ac:spMkLst>
            <pc:docMk/>
            <pc:sldMk cId="2292980213" sldId="270"/>
            <ac:spMk id="2" creationId="{66B97F99-67AC-76E4-56FB-6DE52AB1F307}"/>
          </ac:spMkLst>
        </pc:spChg>
        <pc:spChg chg="mod">
          <ac:chgData name="Claire Stott" userId="0adb2296-c754-4282-b339-73dd5c6a0181" providerId="ADAL" clId="{2C958616-0E4C-4167-9BB2-FEA3916ECD17}" dt="2023-07-25T02:19:12.104" v="1688" actId="20577"/>
          <ac:spMkLst>
            <pc:docMk/>
            <pc:sldMk cId="2292980213" sldId="270"/>
            <ac:spMk id="3" creationId="{1D20D71E-955A-ED2F-7565-12941D275538}"/>
          </ac:spMkLst>
        </pc:spChg>
        <pc:spChg chg="add">
          <ac:chgData name="Claire Stott" userId="0adb2296-c754-4282-b339-73dd5c6a0181" providerId="ADAL" clId="{2C958616-0E4C-4167-9BB2-FEA3916ECD17}" dt="2023-07-25T02:16:25.222" v="1506" actId="26606"/>
          <ac:spMkLst>
            <pc:docMk/>
            <pc:sldMk cId="2292980213" sldId="270"/>
            <ac:spMk id="8" creationId="{052BEFF1-896C-45B1-B02C-96A6A1BC389A}"/>
          </ac:spMkLst>
        </pc:spChg>
        <pc:spChg chg="add">
          <ac:chgData name="Claire Stott" userId="0adb2296-c754-4282-b339-73dd5c6a0181" providerId="ADAL" clId="{2C958616-0E4C-4167-9BB2-FEA3916ECD17}" dt="2023-07-25T02:16:25.222" v="1506" actId="26606"/>
          <ac:spMkLst>
            <pc:docMk/>
            <pc:sldMk cId="2292980213" sldId="270"/>
            <ac:spMk id="10" creationId="{BB237A14-61B1-4C00-A670-5D8D68A8668E}"/>
          </ac:spMkLst>
        </pc:spChg>
        <pc:spChg chg="add">
          <ac:chgData name="Claire Stott" userId="0adb2296-c754-4282-b339-73dd5c6a0181" providerId="ADAL" clId="{2C958616-0E4C-4167-9BB2-FEA3916ECD17}" dt="2023-07-25T02:16:25.222" v="1506" actId="26606"/>
          <ac:spMkLst>
            <pc:docMk/>
            <pc:sldMk cId="2292980213" sldId="270"/>
            <ac:spMk id="12" creationId="{8598F259-6F54-47A3-8D13-1603D786A328}"/>
          </ac:spMkLst>
        </pc:spChg>
        <pc:spChg chg="add">
          <ac:chgData name="Claire Stott" userId="0adb2296-c754-4282-b339-73dd5c6a0181" providerId="ADAL" clId="{2C958616-0E4C-4167-9BB2-FEA3916ECD17}" dt="2023-07-25T02:16:25.222" v="1506" actId="26606"/>
          <ac:spMkLst>
            <pc:docMk/>
            <pc:sldMk cId="2292980213" sldId="270"/>
            <ac:spMk id="14" creationId="{0BA768A8-4FED-4ED8-9E46-6BE72188ECD2}"/>
          </ac:spMkLst>
        </pc:spChg>
        <pc:spChg chg="add del">
          <ac:chgData name="Claire Stott" userId="0adb2296-c754-4282-b339-73dd5c6a0181" providerId="ADAL" clId="{2C958616-0E4C-4167-9BB2-FEA3916ECD17}" dt="2023-07-27T01:48:04.712" v="7962" actId="26606"/>
          <ac:spMkLst>
            <pc:docMk/>
            <pc:sldMk cId="2292980213" sldId="270"/>
            <ac:spMk id="20" creationId="{ABE6F9A3-300E-47F5-B41C-C8C5E758DE7C}"/>
          </ac:spMkLst>
        </pc:spChg>
        <pc:spChg chg="add del">
          <ac:chgData name="Claire Stott" userId="0adb2296-c754-4282-b339-73dd5c6a0181" providerId="ADAL" clId="{2C958616-0E4C-4167-9BB2-FEA3916ECD17}" dt="2023-07-27T01:48:04.712" v="7962" actId="26606"/>
          <ac:spMkLst>
            <pc:docMk/>
            <pc:sldMk cId="2292980213" sldId="270"/>
            <ac:spMk id="22" creationId="{61B4701B-39FE-43B8-86AA-D6B8789C2207}"/>
          </ac:spMkLst>
        </pc:spChg>
        <pc:spChg chg="add del">
          <ac:chgData name="Claire Stott" userId="0adb2296-c754-4282-b339-73dd5c6a0181" providerId="ADAL" clId="{2C958616-0E4C-4167-9BB2-FEA3916ECD17}" dt="2023-07-27T01:48:04.712" v="7962" actId="26606"/>
          <ac:spMkLst>
            <pc:docMk/>
            <pc:sldMk cId="2292980213" sldId="270"/>
            <ac:spMk id="24" creationId="{E9A7EF13-49FA-4355-971A-34B065F35022}"/>
          </ac:spMkLst>
        </pc:spChg>
        <pc:spChg chg="add del">
          <ac:chgData name="Claire Stott" userId="0adb2296-c754-4282-b339-73dd5c6a0181" providerId="ADAL" clId="{2C958616-0E4C-4167-9BB2-FEA3916ECD17}" dt="2023-07-27T01:48:04.712" v="7962" actId="26606"/>
          <ac:spMkLst>
            <pc:docMk/>
            <pc:sldMk cId="2292980213" sldId="270"/>
            <ac:spMk id="26" creationId="{92CF3C3E-0F7B-4F0C-8EBD-BDD38E9C66F5}"/>
          </ac:spMkLst>
        </pc:spChg>
        <pc:spChg chg="add del">
          <ac:chgData name="Claire Stott" userId="0adb2296-c754-4282-b339-73dd5c6a0181" providerId="ADAL" clId="{2C958616-0E4C-4167-9BB2-FEA3916ECD17}" dt="2023-07-27T01:47:57.783" v="7955" actId="26606"/>
          <ac:spMkLst>
            <pc:docMk/>
            <pc:sldMk cId="2292980213" sldId="270"/>
            <ac:spMk id="28" creationId="{47AEA421-5F29-4BA7-9360-2501B5987921}"/>
          </ac:spMkLst>
        </pc:spChg>
        <pc:spChg chg="add del">
          <ac:chgData name="Claire Stott" userId="0adb2296-c754-4282-b339-73dd5c6a0181" providerId="ADAL" clId="{2C958616-0E4C-4167-9BB2-FEA3916ECD17}" dt="2023-07-27T01:47:57.783" v="7955" actId="26606"/>
          <ac:spMkLst>
            <pc:docMk/>
            <pc:sldMk cId="2292980213" sldId="270"/>
            <ac:spMk id="29" creationId="{9348F0CB-4904-4DEF-BDD4-ADEC2DCCCBD7}"/>
          </ac:spMkLst>
        </pc:spChg>
        <pc:spChg chg="add del">
          <ac:chgData name="Claire Stott" userId="0adb2296-c754-4282-b339-73dd5c6a0181" providerId="ADAL" clId="{2C958616-0E4C-4167-9BB2-FEA3916ECD17}" dt="2023-07-27T01:47:57.783" v="7955" actId="26606"/>
          <ac:spMkLst>
            <pc:docMk/>
            <pc:sldMk cId="2292980213" sldId="270"/>
            <ac:spMk id="30" creationId="{1583E1B8-79B3-49BB-8704-58E4AB1AF213}"/>
          </ac:spMkLst>
        </pc:spChg>
        <pc:spChg chg="add del">
          <ac:chgData name="Claire Stott" userId="0adb2296-c754-4282-b339-73dd5c6a0181" providerId="ADAL" clId="{2C958616-0E4C-4167-9BB2-FEA3916ECD17}" dt="2023-07-27T01:47:30.979" v="7951" actId="26606"/>
          <ac:spMkLst>
            <pc:docMk/>
            <pc:sldMk cId="2292980213" sldId="270"/>
            <ac:spMk id="31" creationId="{ABE6F9A3-300E-47F5-B41C-C8C5E758DE7C}"/>
          </ac:spMkLst>
        </pc:spChg>
        <pc:spChg chg="add del">
          <ac:chgData name="Claire Stott" userId="0adb2296-c754-4282-b339-73dd5c6a0181" providerId="ADAL" clId="{2C958616-0E4C-4167-9BB2-FEA3916ECD17}" dt="2023-07-27T01:47:57.783" v="7955" actId="26606"/>
          <ac:spMkLst>
            <pc:docMk/>
            <pc:sldMk cId="2292980213" sldId="270"/>
            <ac:spMk id="32" creationId="{7BB34D5F-2B87-438E-8236-69C6068D47A4}"/>
          </ac:spMkLst>
        </pc:spChg>
        <pc:spChg chg="add del">
          <ac:chgData name="Claire Stott" userId="0adb2296-c754-4282-b339-73dd5c6a0181" providerId="ADAL" clId="{2C958616-0E4C-4167-9BB2-FEA3916ECD17}" dt="2023-07-27T01:47:30.979" v="7951" actId="26606"/>
          <ac:spMkLst>
            <pc:docMk/>
            <pc:sldMk cId="2292980213" sldId="270"/>
            <ac:spMk id="33" creationId="{61B4701B-39FE-43B8-86AA-D6B8789C2207}"/>
          </ac:spMkLst>
        </pc:spChg>
        <pc:spChg chg="add del">
          <ac:chgData name="Claire Stott" userId="0adb2296-c754-4282-b339-73dd5c6a0181" providerId="ADAL" clId="{2C958616-0E4C-4167-9BB2-FEA3916ECD17}" dt="2023-07-27T01:48:01.699" v="7957" actId="26606"/>
          <ac:spMkLst>
            <pc:docMk/>
            <pc:sldMk cId="2292980213" sldId="270"/>
            <ac:spMk id="34" creationId="{ABE6F9A3-300E-47F5-B41C-C8C5E758DE7C}"/>
          </ac:spMkLst>
        </pc:spChg>
        <pc:spChg chg="add del">
          <ac:chgData name="Claire Stott" userId="0adb2296-c754-4282-b339-73dd5c6a0181" providerId="ADAL" clId="{2C958616-0E4C-4167-9BB2-FEA3916ECD17}" dt="2023-07-27T01:47:30.979" v="7951" actId="26606"/>
          <ac:spMkLst>
            <pc:docMk/>
            <pc:sldMk cId="2292980213" sldId="270"/>
            <ac:spMk id="35" creationId="{E9A7EF13-49FA-4355-971A-34B065F35022}"/>
          </ac:spMkLst>
        </pc:spChg>
        <pc:spChg chg="add del">
          <ac:chgData name="Claire Stott" userId="0adb2296-c754-4282-b339-73dd5c6a0181" providerId="ADAL" clId="{2C958616-0E4C-4167-9BB2-FEA3916ECD17}" dt="2023-07-27T01:48:01.699" v="7957" actId="26606"/>
          <ac:spMkLst>
            <pc:docMk/>
            <pc:sldMk cId="2292980213" sldId="270"/>
            <ac:spMk id="36" creationId="{61B4701B-39FE-43B8-86AA-D6B8789C2207}"/>
          </ac:spMkLst>
        </pc:spChg>
        <pc:spChg chg="add del">
          <ac:chgData name="Claire Stott" userId="0adb2296-c754-4282-b339-73dd5c6a0181" providerId="ADAL" clId="{2C958616-0E4C-4167-9BB2-FEA3916ECD17}" dt="2023-07-27T01:47:30.979" v="7951" actId="26606"/>
          <ac:spMkLst>
            <pc:docMk/>
            <pc:sldMk cId="2292980213" sldId="270"/>
            <ac:spMk id="37" creationId="{92CF3C3E-0F7B-4F0C-8EBD-BDD38E9C66F5}"/>
          </ac:spMkLst>
        </pc:spChg>
        <pc:spChg chg="add del">
          <ac:chgData name="Claire Stott" userId="0adb2296-c754-4282-b339-73dd5c6a0181" providerId="ADAL" clId="{2C958616-0E4C-4167-9BB2-FEA3916ECD17}" dt="2023-07-27T01:48:01.699" v="7957" actId="26606"/>
          <ac:spMkLst>
            <pc:docMk/>
            <pc:sldMk cId="2292980213" sldId="270"/>
            <ac:spMk id="38" creationId="{E9A7EF13-49FA-4355-971A-34B065F35022}"/>
          </ac:spMkLst>
        </pc:spChg>
        <pc:spChg chg="add del">
          <ac:chgData name="Claire Stott" userId="0adb2296-c754-4282-b339-73dd5c6a0181" providerId="ADAL" clId="{2C958616-0E4C-4167-9BB2-FEA3916ECD17}" dt="2023-07-27T01:48:01.699" v="7957" actId="26606"/>
          <ac:spMkLst>
            <pc:docMk/>
            <pc:sldMk cId="2292980213" sldId="270"/>
            <ac:spMk id="39" creationId="{92CF3C3E-0F7B-4F0C-8EBD-BDD38E9C66F5}"/>
          </ac:spMkLst>
        </pc:spChg>
        <pc:spChg chg="add">
          <ac:chgData name="Claire Stott" userId="0adb2296-c754-4282-b339-73dd5c6a0181" providerId="ADAL" clId="{2C958616-0E4C-4167-9BB2-FEA3916ECD17}" dt="2023-07-27T01:48:04.712" v="7962" actId="26606"/>
          <ac:spMkLst>
            <pc:docMk/>
            <pc:sldMk cId="2292980213" sldId="270"/>
            <ac:spMk id="40" creationId="{47AEA421-5F29-4BA7-9360-2501B5987921}"/>
          </ac:spMkLst>
        </pc:spChg>
        <pc:spChg chg="add del">
          <ac:chgData name="Claire Stott" userId="0adb2296-c754-4282-b339-73dd5c6a0181" providerId="ADAL" clId="{2C958616-0E4C-4167-9BB2-FEA3916ECD17}" dt="2023-07-27T01:48:03.552" v="7959" actId="26606"/>
          <ac:spMkLst>
            <pc:docMk/>
            <pc:sldMk cId="2292980213" sldId="270"/>
            <ac:spMk id="41" creationId="{4E78424C-6FD0-41F8-9CAA-5DC19C42359F}"/>
          </ac:spMkLst>
        </pc:spChg>
        <pc:spChg chg="add del">
          <ac:chgData name="Claire Stott" userId="0adb2296-c754-4282-b339-73dd5c6a0181" providerId="ADAL" clId="{2C958616-0E4C-4167-9BB2-FEA3916ECD17}" dt="2023-07-27T01:48:03.552" v="7959" actId="26606"/>
          <ac:spMkLst>
            <pc:docMk/>
            <pc:sldMk cId="2292980213" sldId="270"/>
            <ac:spMk id="42" creationId="{DD136760-57DC-4301-8BEA-B71AD2D13905}"/>
          </ac:spMkLst>
        </pc:spChg>
        <pc:spChg chg="add del">
          <ac:chgData name="Claire Stott" userId="0adb2296-c754-4282-b339-73dd5c6a0181" providerId="ADAL" clId="{2C958616-0E4C-4167-9BB2-FEA3916ECD17}" dt="2023-07-27T01:48:03.552" v="7959" actId="26606"/>
          <ac:spMkLst>
            <pc:docMk/>
            <pc:sldMk cId="2292980213" sldId="270"/>
            <ac:spMk id="43" creationId="{BDC58DEA-1307-4F44-AD47-E613D8B76A89}"/>
          </ac:spMkLst>
        </pc:spChg>
        <pc:spChg chg="add del">
          <ac:chgData name="Claire Stott" userId="0adb2296-c754-4282-b339-73dd5c6a0181" providerId="ADAL" clId="{2C958616-0E4C-4167-9BB2-FEA3916ECD17}" dt="2023-07-27T01:48:03.552" v="7959" actId="26606"/>
          <ac:spMkLst>
            <pc:docMk/>
            <pc:sldMk cId="2292980213" sldId="270"/>
            <ac:spMk id="44" creationId="{C99B912D-1E4B-42AF-A2BE-CFEFEC916EE7}"/>
          </ac:spMkLst>
        </pc:spChg>
        <pc:spChg chg="add">
          <ac:chgData name="Claire Stott" userId="0adb2296-c754-4282-b339-73dd5c6a0181" providerId="ADAL" clId="{2C958616-0E4C-4167-9BB2-FEA3916ECD17}" dt="2023-07-27T01:48:04.712" v="7962" actId="26606"/>
          <ac:spMkLst>
            <pc:docMk/>
            <pc:sldMk cId="2292980213" sldId="270"/>
            <ac:spMk id="45" creationId="{9348F0CB-4904-4DEF-BDD4-ADEC2DCCCBD7}"/>
          </ac:spMkLst>
        </pc:spChg>
        <pc:spChg chg="add">
          <ac:chgData name="Claire Stott" userId="0adb2296-c754-4282-b339-73dd5c6a0181" providerId="ADAL" clId="{2C958616-0E4C-4167-9BB2-FEA3916ECD17}" dt="2023-07-27T01:48:04.712" v="7962" actId="26606"/>
          <ac:spMkLst>
            <pc:docMk/>
            <pc:sldMk cId="2292980213" sldId="270"/>
            <ac:spMk id="46" creationId="{1583E1B8-79B3-49BB-8704-58E4AB1AF213}"/>
          </ac:spMkLst>
        </pc:spChg>
        <pc:spChg chg="add">
          <ac:chgData name="Claire Stott" userId="0adb2296-c754-4282-b339-73dd5c6a0181" providerId="ADAL" clId="{2C958616-0E4C-4167-9BB2-FEA3916ECD17}" dt="2023-07-27T01:48:04.712" v="7962" actId="26606"/>
          <ac:spMkLst>
            <pc:docMk/>
            <pc:sldMk cId="2292980213" sldId="270"/>
            <ac:spMk id="47" creationId="{7BB34D5F-2B87-438E-8236-69C6068D47A4}"/>
          </ac:spMkLst>
        </pc:spChg>
        <pc:graphicFrameChg chg="mod modGraphic">
          <ac:chgData name="Claire Stott" userId="0adb2296-c754-4282-b339-73dd5c6a0181" providerId="ADAL" clId="{2C958616-0E4C-4167-9BB2-FEA3916ECD17}" dt="2023-07-27T01:48:04.712" v="7962" actId="26606"/>
          <ac:graphicFrameMkLst>
            <pc:docMk/>
            <pc:sldMk cId="2292980213" sldId="270"/>
            <ac:graphicFrameMk id="16" creationId="{DBF004C1-1E35-0367-402C-7BD6B898561B}"/>
          </ac:graphicFrameMkLst>
        </pc:graphicFrameChg>
      </pc:sldChg>
      <pc:sldChg chg="addSp delSp modSp mod ord setBg modNotesTx">
        <pc:chgData name="Claire Stott" userId="0adb2296-c754-4282-b339-73dd5c6a0181" providerId="ADAL" clId="{2C958616-0E4C-4167-9BB2-FEA3916ECD17}" dt="2023-07-27T00:26:34.472" v="5542"/>
        <pc:sldMkLst>
          <pc:docMk/>
          <pc:sldMk cId="282525746" sldId="271"/>
        </pc:sldMkLst>
        <pc:spChg chg="mod">
          <ac:chgData name="Claire Stott" userId="0adb2296-c754-4282-b339-73dd5c6a0181" providerId="ADAL" clId="{2C958616-0E4C-4167-9BB2-FEA3916ECD17}" dt="2023-07-26T23:48:36.534" v="4261" actId="26606"/>
          <ac:spMkLst>
            <pc:docMk/>
            <pc:sldMk cId="282525746" sldId="271"/>
            <ac:spMk id="2" creationId="{993E2817-A558-421F-8F1A-D879344BDC44}"/>
          </ac:spMkLst>
        </pc:spChg>
        <pc:spChg chg="mod ord">
          <ac:chgData name="Claire Stott" userId="0adb2296-c754-4282-b339-73dd5c6a0181" providerId="ADAL" clId="{2C958616-0E4C-4167-9BB2-FEA3916ECD17}" dt="2023-07-27T00:02:18.669" v="4412" actId="20577"/>
          <ac:spMkLst>
            <pc:docMk/>
            <pc:sldMk cId="282525746" sldId="271"/>
            <ac:spMk id="3" creationId="{303A4462-EF81-DC2E-940F-0735814F3D9C}"/>
          </ac:spMkLst>
        </pc:spChg>
        <pc:spChg chg="add del">
          <ac:chgData name="Claire Stott" userId="0adb2296-c754-4282-b339-73dd5c6a0181" providerId="ADAL" clId="{2C958616-0E4C-4167-9BB2-FEA3916ECD17}" dt="2023-07-26T23:48:33.164" v="4258" actId="26606"/>
          <ac:spMkLst>
            <pc:docMk/>
            <pc:sldMk cId="282525746" sldId="271"/>
            <ac:spMk id="9" creationId="{C8A3C342-1D03-412F-8DD3-BF519E8E0AE9}"/>
          </ac:spMkLst>
        </pc:spChg>
        <pc:spChg chg="add del">
          <ac:chgData name="Claire Stott" userId="0adb2296-c754-4282-b339-73dd5c6a0181" providerId="ADAL" clId="{2C958616-0E4C-4167-9BB2-FEA3916ECD17}" dt="2023-07-26T23:48:33.164" v="4258" actId="26606"/>
          <ac:spMkLst>
            <pc:docMk/>
            <pc:sldMk cId="282525746" sldId="271"/>
            <ac:spMk id="11" creationId="{81CC9B02-E087-4350-AEBD-2C3CF001AF01}"/>
          </ac:spMkLst>
        </pc:spChg>
        <pc:spChg chg="add del">
          <ac:chgData name="Claire Stott" userId="0adb2296-c754-4282-b339-73dd5c6a0181" providerId="ADAL" clId="{2C958616-0E4C-4167-9BB2-FEA3916ECD17}" dt="2023-07-26T23:48:33.164" v="4258" actId="26606"/>
          <ac:spMkLst>
            <pc:docMk/>
            <pc:sldMk cId="282525746" sldId="271"/>
            <ac:spMk id="13" creationId="{D6F18ACE-6E82-4ADC-8A2F-A1771B309B16}"/>
          </ac:spMkLst>
        </pc:spChg>
        <pc:spChg chg="add del">
          <ac:chgData name="Claire Stott" userId="0adb2296-c754-4282-b339-73dd5c6a0181" providerId="ADAL" clId="{2C958616-0E4C-4167-9BB2-FEA3916ECD17}" dt="2023-07-26T23:48:36.496" v="4260" actId="26606"/>
          <ac:spMkLst>
            <pc:docMk/>
            <pc:sldMk cId="282525746" sldId="271"/>
            <ac:spMk id="15" creationId="{C8A3C342-1D03-412F-8DD3-BF519E8E0AE9}"/>
          </ac:spMkLst>
        </pc:spChg>
        <pc:spChg chg="add del">
          <ac:chgData name="Claire Stott" userId="0adb2296-c754-4282-b339-73dd5c6a0181" providerId="ADAL" clId="{2C958616-0E4C-4167-9BB2-FEA3916ECD17}" dt="2023-07-26T23:48:36.496" v="4260" actId="26606"/>
          <ac:spMkLst>
            <pc:docMk/>
            <pc:sldMk cId="282525746" sldId="271"/>
            <ac:spMk id="16" creationId="{81CC9B02-E087-4350-AEBD-2C3CF001AF01}"/>
          </ac:spMkLst>
        </pc:spChg>
        <pc:spChg chg="add">
          <ac:chgData name="Claire Stott" userId="0adb2296-c754-4282-b339-73dd5c6a0181" providerId="ADAL" clId="{2C958616-0E4C-4167-9BB2-FEA3916ECD17}" dt="2023-07-26T23:48:36.534" v="4261" actId="26606"/>
          <ac:spMkLst>
            <pc:docMk/>
            <pc:sldMk cId="282525746" sldId="271"/>
            <ac:spMk id="18" creationId="{C8A3C342-1D03-412F-8DD3-BF519E8E0AE9}"/>
          </ac:spMkLst>
        </pc:spChg>
        <pc:spChg chg="add">
          <ac:chgData name="Claire Stott" userId="0adb2296-c754-4282-b339-73dd5c6a0181" providerId="ADAL" clId="{2C958616-0E4C-4167-9BB2-FEA3916ECD17}" dt="2023-07-26T23:48:36.534" v="4261" actId="26606"/>
          <ac:spMkLst>
            <pc:docMk/>
            <pc:sldMk cId="282525746" sldId="271"/>
            <ac:spMk id="19" creationId="{81CC9B02-E087-4350-AEBD-2C3CF001AF01}"/>
          </ac:spMkLst>
        </pc:spChg>
        <pc:spChg chg="add">
          <ac:chgData name="Claire Stott" userId="0adb2296-c754-4282-b339-73dd5c6a0181" providerId="ADAL" clId="{2C958616-0E4C-4167-9BB2-FEA3916ECD17}" dt="2023-07-26T23:48:36.534" v="4261" actId="26606"/>
          <ac:spMkLst>
            <pc:docMk/>
            <pc:sldMk cId="282525746" sldId="271"/>
            <ac:spMk id="20" creationId="{D6F18ACE-6E82-4ADC-8A2F-A1771B309B16}"/>
          </ac:spMkLst>
        </pc:spChg>
        <pc:picChg chg="add mod">
          <ac:chgData name="Claire Stott" userId="0adb2296-c754-4282-b339-73dd5c6a0181" providerId="ADAL" clId="{2C958616-0E4C-4167-9BB2-FEA3916ECD17}" dt="2023-07-26T23:50:46.894" v="4264" actId="27614"/>
          <ac:picMkLst>
            <pc:docMk/>
            <pc:sldMk cId="282525746" sldId="271"/>
            <ac:picMk id="4" creationId="{BADCF56B-528A-2ECD-1C11-26F1D6E077E3}"/>
          </ac:picMkLst>
        </pc:picChg>
      </pc:sldChg>
      <pc:sldChg chg="addSp delSp modSp new mod setBg setClrOvrMap modNotes modNotesTx">
        <pc:chgData name="Claire Stott" userId="0adb2296-c754-4282-b339-73dd5c6a0181" providerId="ADAL" clId="{2C958616-0E4C-4167-9BB2-FEA3916ECD17}" dt="2023-07-27T00:26:03.019" v="5540" actId="20577"/>
        <pc:sldMkLst>
          <pc:docMk/>
          <pc:sldMk cId="666425142" sldId="272"/>
        </pc:sldMkLst>
        <pc:spChg chg="mod">
          <ac:chgData name="Claire Stott" userId="0adb2296-c754-4282-b339-73dd5c6a0181" providerId="ADAL" clId="{2C958616-0E4C-4167-9BB2-FEA3916ECD17}" dt="2023-07-27T00:04:30.025" v="4428" actId="26606"/>
          <ac:spMkLst>
            <pc:docMk/>
            <pc:sldMk cId="666425142" sldId="272"/>
            <ac:spMk id="2" creationId="{EE1F614F-3C49-910C-7A2F-768614019843}"/>
          </ac:spMkLst>
        </pc:spChg>
        <pc:spChg chg="add del mod">
          <ac:chgData name="Claire Stott" userId="0adb2296-c754-4282-b339-73dd5c6a0181" providerId="ADAL" clId="{2C958616-0E4C-4167-9BB2-FEA3916ECD17}" dt="2023-07-26T23:35:56.147" v="4141" actId="26606"/>
          <ac:spMkLst>
            <pc:docMk/>
            <pc:sldMk cId="666425142" sldId="272"/>
            <ac:spMk id="3" creationId="{6EB2C3DB-DAD4-EF25-C7CD-74EC91F664E1}"/>
          </ac:spMkLst>
        </pc:spChg>
        <pc:spChg chg="add del">
          <ac:chgData name="Claire Stott" userId="0adb2296-c754-4282-b339-73dd5c6a0181" providerId="ADAL" clId="{2C958616-0E4C-4167-9BB2-FEA3916ECD17}" dt="2023-07-26T23:35:24.660" v="4136" actId="26606"/>
          <ac:spMkLst>
            <pc:docMk/>
            <pc:sldMk cId="666425142" sldId="272"/>
            <ac:spMk id="9" creationId="{ABE6F9A3-300E-47F5-B41C-C8C5E758DE7C}"/>
          </ac:spMkLst>
        </pc:spChg>
        <pc:spChg chg="add del">
          <ac:chgData name="Claire Stott" userId="0adb2296-c754-4282-b339-73dd5c6a0181" providerId="ADAL" clId="{2C958616-0E4C-4167-9BB2-FEA3916ECD17}" dt="2023-07-26T23:35:24.660" v="4136" actId="26606"/>
          <ac:spMkLst>
            <pc:docMk/>
            <pc:sldMk cId="666425142" sldId="272"/>
            <ac:spMk id="11" creationId="{61B4701B-39FE-43B8-86AA-D6B8789C2207}"/>
          </ac:spMkLst>
        </pc:spChg>
        <pc:spChg chg="add del">
          <ac:chgData name="Claire Stott" userId="0adb2296-c754-4282-b339-73dd5c6a0181" providerId="ADAL" clId="{2C958616-0E4C-4167-9BB2-FEA3916ECD17}" dt="2023-07-26T23:35:24.660" v="4136" actId="26606"/>
          <ac:spMkLst>
            <pc:docMk/>
            <pc:sldMk cId="666425142" sldId="272"/>
            <ac:spMk id="13" creationId="{E9A7EF13-49FA-4355-971A-34B065F35022}"/>
          </ac:spMkLst>
        </pc:spChg>
        <pc:spChg chg="add del">
          <ac:chgData name="Claire Stott" userId="0adb2296-c754-4282-b339-73dd5c6a0181" providerId="ADAL" clId="{2C958616-0E4C-4167-9BB2-FEA3916ECD17}" dt="2023-07-26T23:35:24.660" v="4136" actId="26606"/>
          <ac:spMkLst>
            <pc:docMk/>
            <pc:sldMk cId="666425142" sldId="272"/>
            <ac:spMk id="15" creationId="{92CF3C3E-0F7B-4F0C-8EBD-BDD38E9C66F5}"/>
          </ac:spMkLst>
        </pc:spChg>
        <pc:spChg chg="add del">
          <ac:chgData name="Claire Stott" userId="0adb2296-c754-4282-b339-73dd5c6a0181" providerId="ADAL" clId="{2C958616-0E4C-4167-9BB2-FEA3916ECD17}" dt="2023-07-26T23:35:48.380" v="4138" actId="26606"/>
          <ac:spMkLst>
            <pc:docMk/>
            <pc:sldMk cId="666425142" sldId="272"/>
            <ac:spMk id="17" creationId="{4E78424C-6FD0-41F8-9CAA-5DC19C42359F}"/>
          </ac:spMkLst>
        </pc:spChg>
        <pc:spChg chg="add del">
          <ac:chgData name="Claire Stott" userId="0adb2296-c754-4282-b339-73dd5c6a0181" providerId="ADAL" clId="{2C958616-0E4C-4167-9BB2-FEA3916ECD17}" dt="2023-07-26T23:35:48.380" v="4138" actId="26606"/>
          <ac:spMkLst>
            <pc:docMk/>
            <pc:sldMk cId="666425142" sldId="272"/>
            <ac:spMk id="18" creationId="{DD136760-57DC-4301-8BEA-B71AD2D13905}"/>
          </ac:spMkLst>
        </pc:spChg>
        <pc:spChg chg="add del">
          <ac:chgData name="Claire Stott" userId="0adb2296-c754-4282-b339-73dd5c6a0181" providerId="ADAL" clId="{2C958616-0E4C-4167-9BB2-FEA3916ECD17}" dt="2023-07-26T23:35:48.380" v="4138" actId="26606"/>
          <ac:spMkLst>
            <pc:docMk/>
            <pc:sldMk cId="666425142" sldId="272"/>
            <ac:spMk id="19" creationId="{BDC58DEA-1307-4F44-AD47-E613D8B76A89}"/>
          </ac:spMkLst>
        </pc:spChg>
        <pc:spChg chg="add del">
          <ac:chgData name="Claire Stott" userId="0adb2296-c754-4282-b339-73dd5c6a0181" providerId="ADAL" clId="{2C958616-0E4C-4167-9BB2-FEA3916ECD17}" dt="2023-07-26T23:35:48.380" v="4138" actId="26606"/>
          <ac:spMkLst>
            <pc:docMk/>
            <pc:sldMk cId="666425142" sldId="272"/>
            <ac:spMk id="20" creationId="{C99B912D-1E4B-42AF-A2BE-CFEFEC916EE7}"/>
          </ac:spMkLst>
        </pc:spChg>
        <pc:spChg chg="add del">
          <ac:chgData name="Claire Stott" userId="0adb2296-c754-4282-b339-73dd5c6a0181" providerId="ADAL" clId="{2C958616-0E4C-4167-9BB2-FEA3916ECD17}" dt="2023-07-27T00:04:30.041" v="4429" actId="26606"/>
          <ac:spMkLst>
            <pc:docMk/>
            <pc:sldMk cId="666425142" sldId="272"/>
            <ac:spMk id="25" creationId="{4E78424C-6FD0-41F8-9CAA-5DC19C42359F}"/>
          </ac:spMkLst>
        </pc:spChg>
        <pc:spChg chg="add del">
          <ac:chgData name="Claire Stott" userId="0adb2296-c754-4282-b339-73dd5c6a0181" providerId="ADAL" clId="{2C958616-0E4C-4167-9BB2-FEA3916ECD17}" dt="2023-07-27T00:04:30.041" v="4429" actId="26606"/>
          <ac:spMkLst>
            <pc:docMk/>
            <pc:sldMk cId="666425142" sldId="272"/>
            <ac:spMk id="26" creationId="{DD136760-57DC-4301-8BEA-B71AD2D13905}"/>
          </ac:spMkLst>
        </pc:spChg>
        <pc:spChg chg="add del">
          <ac:chgData name="Claire Stott" userId="0adb2296-c754-4282-b339-73dd5c6a0181" providerId="ADAL" clId="{2C958616-0E4C-4167-9BB2-FEA3916ECD17}" dt="2023-07-27T00:04:30.041" v="4429" actId="26606"/>
          <ac:spMkLst>
            <pc:docMk/>
            <pc:sldMk cId="666425142" sldId="272"/>
            <ac:spMk id="27" creationId="{BDC58DEA-1307-4F44-AD47-E613D8B76A89}"/>
          </ac:spMkLst>
        </pc:spChg>
        <pc:spChg chg="add del">
          <ac:chgData name="Claire Stott" userId="0adb2296-c754-4282-b339-73dd5c6a0181" providerId="ADAL" clId="{2C958616-0E4C-4167-9BB2-FEA3916ECD17}" dt="2023-07-27T00:04:30.041" v="4429" actId="26606"/>
          <ac:spMkLst>
            <pc:docMk/>
            <pc:sldMk cId="666425142" sldId="272"/>
            <ac:spMk id="28" creationId="{C99B912D-1E4B-42AF-A2BE-CFEFEC916EE7}"/>
          </ac:spMkLst>
        </pc:spChg>
        <pc:spChg chg="add del">
          <ac:chgData name="Claire Stott" userId="0adb2296-c754-4282-b339-73dd5c6a0181" providerId="ADAL" clId="{2C958616-0E4C-4167-9BB2-FEA3916ECD17}" dt="2023-07-27T00:04:14.001" v="4424" actId="26606"/>
          <ac:spMkLst>
            <pc:docMk/>
            <pc:sldMk cId="666425142" sldId="272"/>
            <ac:spMk id="34" creationId="{C8A3C342-1D03-412F-8DD3-BF519E8E0AE9}"/>
          </ac:spMkLst>
        </pc:spChg>
        <pc:spChg chg="add del">
          <ac:chgData name="Claire Stott" userId="0adb2296-c754-4282-b339-73dd5c6a0181" providerId="ADAL" clId="{2C958616-0E4C-4167-9BB2-FEA3916ECD17}" dt="2023-07-27T00:04:14.001" v="4424" actId="26606"/>
          <ac:spMkLst>
            <pc:docMk/>
            <pc:sldMk cId="666425142" sldId="272"/>
            <ac:spMk id="36" creationId="{81CC9B02-E087-4350-AEBD-2C3CF001AF01}"/>
          </ac:spMkLst>
        </pc:spChg>
        <pc:spChg chg="add del">
          <ac:chgData name="Claire Stott" userId="0adb2296-c754-4282-b339-73dd5c6a0181" providerId="ADAL" clId="{2C958616-0E4C-4167-9BB2-FEA3916ECD17}" dt="2023-07-27T00:04:14.001" v="4424" actId="26606"/>
          <ac:spMkLst>
            <pc:docMk/>
            <pc:sldMk cId="666425142" sldId="272"/>
            <ac:spMk id="38" creationId="{D6F18ACE-6E82-4ADC-8A2F-A1771B309B16}"/>
          </ac:spMkLst>
        </pc:spChg>
        <pc:spChg chg="add del">
          <ac:chgData name="Claire Stott" userId="0adb2296-c754-4282-b339-73dd5c6a0181" providerId="ADAL" clId="{2C958616-0E4C-4167-9BB2-FEA3916ECD17}" dt="2023-07-27T00:04:17.120" v="4426" actId="26606"/>
          <ac:spMkLst>
            <pc:docMk/>
            <pc:sldMk cId="666425142" sldId="272"/>
            <ac:spMk id="40" creationId="{C8A3C342-1D03-412F-8DD3-BF519E8E0AE9}"/>
          </ac:spMkLst>
        </pc:spChg>
        <pc:spChg chg="add del">
          <ac:chgData name="Claire Stott" userId="0adb2296-c754-4282-b339-73dd5c6a0181" providerId="ADAL" clId="{2C958616-0E4C-4167-9BB2-FEA3916ECD17}" dt="2023-07-27T00:04:17.120" v="4426" actId="26606"/>
          <ac:spMkLst>
            <pc:docMk/>
            <pc:sldMk cId="666425142" sldId="272"/>
            <ac:spMk id="41" creationId="{81CC9B02-E087-4350-AEBD-2C3CF001AF01}"/>
          </ac:spMkLst>
        </pc:spChg>
        <pc:spChg chg="add del">
          <ac:chgData name="Claire Stott" userId="0adb2296-c754-4282-b339-73dd5c6a0181" providerId="ADAL" clId="{2C958616-0E4C-4167-9BB2-FEA3916ECD17}" dt="2023-07-27T00:04:30.025" v="4428" actId="26606"/>
          <ac:spMkLst>
            <pc:docMk/>
            <pc:sldMk cId="666425142" sldId="272"/>
            <ac:spMk id="43" creationId="{C8A3C342-1D03-412F-8DD3-BF519E8E0AE9}"/>
          </ac:spMkLst>
        </pc:spChg>
        <pc:spChg chg="add del">
          <ac:chgData name="Claire Stott" userId="0adb2296-c754-4282-b339-73dd5c6a0181" providerId="ADAL" clId="{2C958616-0E4C-4167-9BB2-FEA3916ECD17}" dt="2023-07-27T00:04:30.025" v="4428" actId="26606"/>
          <ac:spMkLst>
            <pc:docMk/>
            <pc:sldMk cId="666425142" sldId="272"/>
            <ac:spMk id="44" creationId="{81CC9B02-E087-4350-AEBD-2C3CF001AF01}"/>
          </ac:spMkLst>
        </pc:spChg>
        <pc:spChg chg="add">
          <ac:chgData name="Claire Stott" userId="0adb2296-c754-4282-b339-73dd5c6a0181" providerId="ADAL" clId="{2C958616-0E4C-4167-9BB2-FEA3916ECD17}" dt="2023-07-27T00:04:30.041" v="4429" actId="26606"/>
          <ac:spMkLst>
            <pc:docMk/>
            <pc:sldMk cId="666425142" sldId="272"/>
            <ac:spMk id="46" creationId="{4E78424C-6FD0-41F8-9CAA-5DC19C42359F}"/>
          </ac:spMkLst>
        </pc:spChg>
        <pc:spChg chg="add">
          <ac:chgData name="Claire Stott" userId="0adb2296-c754-4282-b339-73dd5c6a0181" providerId="ADAL" clId="{2C958616-0E4C-4167-9BB2-FEA3916ECD17}" dt="2023-07-27T00:04:30.041" v="4429" actId="26606"/>
          <ac:spMkLst>
            <pc:docMk/>
            <pc:sldMk cId="666425142" sldId="272"/>
            <ac:spMk id="47" creationId="{DD136760-57DC-4301-8BEA-B71AD2D13905}"/>
          </ac:spMkLst>
        </pc:spChg>
        <pc:spChg chg="add">
          <ac:chgData name="Claire Stott" userId="0adb2296-c754-4282-b339-73dd5c6a0181" providerId="ADAL" clId="{2C958616-0E4C-4167-9BB2-FEA3916ECD17}" dt="2023-07-27T00:04:30.041" v="4429" actId="26606"/>
          <ac:spMkLst>
            <pc:docMk/>
            <pc:sldMk cId="666425142" sldId="272"/>
            <ac:spMk id="48" creationId="{BDC58DEA-1307-4F44-AD47-E613D8B76A89}"/>
          </ac:spMkLst>
        </pc:spChg>
        <pc:spChg chg="add">
          <ac:chgData name="Claire Stott" userId="0adb2296-c754-4282-b339-73dd5c6a0181" providerId="ADAL" clId="{2C958616-0E4C-4167-9BB2-FEA3916ECD17}" dt="2023-07-27T00:04:30.041" v="4429" actId="26606"/>
          <ac:spMkLst>
            <pc:docMk/>
            <pc:sldMk cId="666425142" sldId="272"/>
            <ac:spMk id="49" creationId="{C99B912D-1E4B-42AF-A2BE-CFEFEC916EE7}"/>
          </ac:spMkLst>
        </pc:spChg>
        <pc:graphicFrameChg chg="add del">
          <ac:chgData name="Claire Stott" userId="0adb2296-c754-4282-b339-73dd5c6a0181" providerId="ADAL" clId="{2C958616-0E4C-4167-9BB2-FEA3916ECD17}" dt="2023-07-26T23:35:24.660" v="4136" actId="26606"/>
          <ac:graphicFrameMkLst>
            <pc:docMk/>
            <pc:sldMk cId="666425142" sldId="272"/>
            <ac:graphicFrameMk id="5" creationId="{227B1E85-B20E-1045-2853-74A847B5DAFB}"/>
          </ac:graphicFrameMkLst>
        </pc:graphicFrameChg>
        <pc:graphicFrameChg chg="add del">
          <ac:chgData name="Claire Stott" userId="0adb2296-c754-4282-b339-73dd5c6a0181" providerId="ADAL" clId="{2C958616-0E4C-4167-9BB2-FEA3916ECD17}" dt="2023-07-26T23:35:48.380" v="4138" actId="26606"/>
          <ac:graphicFrameMkLst>
            <pc:docMk/>
            <pc:sldMk cId="666425142" sldId="272"/>
            <ac:graphicFrameMk id="21" creationId="{6ABBB2EC-F6C0-E906-4EA4-65BF1249A466}"/>
          </ac:graphicFrameMkLst>
        </pc:graphicFrameChg>
        <pc:graphicFrameChg chg="add del">
          <ac:chgData name="Claire Stott" userId="0adb2296-c754-4282-b339-73dd5c6a0181" providerId="ADAL" clId="{2C958616-0E4C-4167-9BB2-FEA3916ECD17}" dt="2023-07-26T23:35:56.100" v="4140" actId="26606"/>
          <ac:graphicFrameMkLst>
            <pc:docMk/>
            <pc:sldMk cId="666425142" sldId="272"/>
            <ac:graphicFrameMk id="23" creationId="{7230111F-1B88-828F-1126-80223BDFBB9B}"/>
          </ac:graphicFrameMkLst>
        </pc:graphicFrameChg>
        <pc:graphicFrameChg chg="add mod ord modGraphic">
          <ac:chgData name="Claire Stott" userId="0adb2296-c754-4282-b339-73dd5c6a0181" providerId="ADAL" clId="{2C958616-0E4C-4167-9BB2-FEA3916ECD17}" dt="2023-07-27T00:20:45.088" v="5375" actId="20577"/>
          <ac:graphicFrameMkLst>
            <pc:docMk/>
            <pc:sldMk cId="666425142" sldId="272"/>
            <ac:graphicFrameMk id="29" creationId="{6ABBB2EC-F6C0-E906-4EA4-65BF1249A466}"/>
          </ac:graphicFrameMkLst>
        </pc:graphicFrameChg>
        <pc:picChg chg="add del mod">
          <ac:chgData name="Claire Stott" userId="0adb2296-c754-4282-b339-73dd5c6a0181" providerId="ADAL" clId="{2C958616-0E4C-4167-9BB2-FEA3916ECD17}" dt="2023-07-26T23:39:54.295" v="4233" actId="478"/>
          <ac:picMkLst>
            <pc:docMk/>
            <pc:sldMk cId="666425142" sldId="272"/>
            <ac:picMk id="4" creationId="{B40AD76E-B6EF-B90E-6EEA-3B77F45D67E7}"/>
          </ac:picMkLst>
        </pc:picChg>
        <pc:picChg chg="add mod ord">
          <ac:chgData name="Claire Stott" userId="0adb2296-c754-4282-b339-73dd5c6a0181" providerId="ADAL" clId="{2C958616-0E4C-4167-9BB2-FEA3916ECD17}" dt="2023-07-27T00:04:30.025" v="4428" actId="26606"/>
          <ac:picMkLst>
            <pc:docMk/>
            <pc:sldMk cId="666425142" sldId="272"/>
            <ac:picMk id="6" creationId="{BBC2BFE6-4009-5C76-7866-6CD2C1260283}"/>
          </ac:picMkLst>
        </pc:picChg>
        <pc:picChg chg="add mod">
          <ac:chgData name="Claire Stott" userId="0adb2296-c754-4282-b339-73dd5c6a0181" providerId="ADAL" clId="{2C958616-0E4C-4167-9BB2-FEA3916ECD17}" dt="2023-07-27T00:04:30.025" v="4428" actId="26606"/>
          <ac:picMkLst>
            <pc:docMk/>
            <pc:sldMk cId="666425142" sldId="272"/>
            <ac:picMk id="7" creationId="{E0428329-B0EE-7D0C-CF22-B16C8320342B}"/>
          </ac:picMkLst>
        </pc:picChg>
      </pc:sldChg>
      <pc:sldChg chg="addSp delSp modSp new del mod">
        <pc:chgData name="Claire Stott" userId="0adb2296-c754-4282-b339-73dd5c6a0181" providerId="ADAL" clId="{2C958616-0E4C-4167-9BB2-FEA3916ECD17}" dt="2023-07-27T00:10:46.372" v="4665" actId="47"/>
        <pc:sldMkLst>
          <pc:docMk/>
          <pc:sldMk cId="2194141591" sldId="273"/>
        </pc:sldMkLst>
        <pc:spChg chg="del">
          <ac:chgData name="Claire Stott" userId="0adb2296-c754-4282-b339-73dd5c6a0181" providerId="ADAL" clId="{2C958616-0E4C-4167-9BB2-FEA3916ECD17}" dt="2023-07-26T23:44:34.076" v="4238"/>
          <ac:spMkLst>
            <pc:docMk/>
            <pc:sldMk cId="2194141591" sldId="273"/>
            <ac:spMk id="3" creationId="{64827385-9D55-188C-6783-4385879E7AD3}"/>
          </ac:spMkLst>
        </pc:spChg>
        <pc:spChg chg="add del mod">
          <ac:chgData name="Claire Stott" userId="0adb2296-c754-4282-b339-73dd5c6a0181" providerId="ADAL" clId="{2C958616-0E4C-4167-9BB2-FEA3916ECD17}" dt="2023-07-26T23:45:18.420" v="4243"/>
          <ac:spMkLst>
            <pc:docMk/>
            <pc:sldMk cId="2194141591" sldId="273"/>
            <ac:spMk id="7" creationId="{60DABE53-C12B-5050-7D8F-3334F992DB60}"/>
          </ac:spMkLst>
        </pc:spChg>
        <pc:picChg chg="add del mod">
          <ac:chgData name="Claire Stott" userId="0adb2296-c754-4282-b339-73dd5c6a0181" providerId="ADAL" clId="{2C958616-0E4C-4167-9BB2-FEA3916ECD17}" dt="2023-07-26T23:45:12.840" v="4241" actId="478"/>
          <ac:picMkLst>
            <pc:docMk/>
            <pc:sldMk cId="2194141591" sldId="273"/>
            <ac:picMk id="5" creationId="{7D0203F6-0775-A3BE-FC64-FF980F6F8B27}"/>
          </ac:picMkLst>
        </pc:picChg>
        <pc:picChg chg="add del mod">
          <ac:chgData name="Claire Stott" userId="0adb2296-c754-4282-b339-73dd5c6a0181" providerId="ADAL" clId="{2C958616-0E4C-4167-9BB2-FEA3916ECD17}" dt="2023-07-26T23:45:18.420" v="4243"/>
          <ac:picMkLst>
            <pc:docMk/>
            <pc:sldMk cId="2194141591" sldId="273"/>
            <ac:picMk id="8" creationId="{85EF3EE5-D973-7A54-F1D2-0DCD566E4C64}"/>
          </ac:picMkLst>
        </pc:picChg>
      </pc:sldChg>
      <pc:sldChg chg="addSp modSp new mod ord">
        <pc:chgData name="Claire Stott" userId="0adb2296-c754-4282-b339-73dd5c6a0181" providerId="ADAL" clId="{2C958616-0E4C-4167-9BB2-FEA3916ECD17}" dt="2023-07-26T23:46:01.681" v="4251"/>
        <pc:sldMkLst>
          <pc:docMk/>
          <pc:sldMk cId="1115969332" sldId="274"/>
        </pc:sldMkLst>
        <pc:picChg chg="add mod">
          <ac:chgData name="Claire Stott" userId="0adb2296-c754-4282-b339-73dd5c6a0181" providerId="ADAL" clId="{2C958616-0E4C-4167-9BB2-FEA3916ECD17}" dt="2023-07-26T23:45:41.125" v="4249" actId="14100"/>
          <ac:picMkLst>
            <pc:docMk/>
            <pc:sldMk cId="1115969332" sldId="274"/>
            <ac:picMk id="2" creationId="{135EBED8-50C4-C629-43AC-011BD93FE2A5}"/>
          </ac:picMkLst>
        </pc:picChg>
      </pc:sldChg>
      <pc:sldChg chg="new del">
        <pc:chgData name="Claire Stott" userId="0adb2296-c754-4282-b339-73dd5c6a0181" providerId="ADAL" clId="{2C958616-0E4C-4167-9BB2-FEA3916ECD17}" dt="2023-07-26T23:45:28.203" v="4245" actId="47"/>
        <pc:sldMkLst>
          <pc:docMk/>
          <pc:sldMk cId="1358239786" sldId="274"/>
        </pc:sldMkLst>
      </pc:sldChg>
      <pc:sldChg chg="modSp new mod">
        <pc:chgData name="Claire Stott" userId="0adb2296-c754-4282-b339-73dd5c6a0181" providerId="ADAL" clId="{2C958616-0E4C-4167-9BB2-FEA3916ECD17}" dt="2023-07-27T01:34:53.352" v="7589" actId="20577"/>
        <pc:sldMkLst>
          <pc:docMk/>
          <pc:sldMk cId="3533805073" sldId="275"/>
        </pc:sldMkLst>
        <pc:spChg chg="mod">
          <ac:chgData name="Claire Stott" userId="0adb2296-c754-4282-b339-73dd5c6a0181" providerId="ADAL" clId="{2C958616-0E4C-4167-9BB2-FEA3916ECD17}" dt="2023-07-27T01:34:53.352" v="7589" actId="20577"/>
          <ac:spMkLst>
            <pc:docMk/>
            <pc:sldMk cId="3533805073" sldId="275"/>
            <ac:spMk id="3" creationId="{C9E37323-3918-243F-00A3-07E20E94B811}"/>
          </ac:spMkLst>
        </pc:spChg>
      </pc:sldChg>
      <pc:sldChg chg="addSp modSp new mod setBg">
        <pc:chgData name="Claire Stott" userId="0adb2296-c754-4282-b339-73dd5c6a0181" providerId="ADAL" clId="{2C958616-0E4C-4167-9BB2-FEA3916ECD17}" dt="2023-07-27T01:55:53.023" v="8289" actId="20577"/>
        <pc:sldMkLst>
          <pc:docMk/>
          <pc:sldMk cId="46134740" sldId="276"/>
        </pc:sldMkLst>
        <pc:spChg chg="mod">
          <ac:chgData name="Claire Stott" userId="0adb2296-c754-4282-b339-73dd5c6a0181" providerId="ADAL" clId="{2C958616-0E4C-4167-9BB2-FEA3916ECD17}" dt="2023-07-27T01:53:30.608" v="8142" actId="26606"/>
          <ac:spMkLst>
            <pc:docMk/>
            <pc:sldMk cId="46134740" sldId="276"/>
            <ac:spMk id="2" creationId="{804AA06F-4310-0472-8E75-659A5A2763AE}"/>
          </ac:spMkLst>
        </pc:spChg>
        <pc:spChg chg="mod">
          <ac:chgData name="Claire Stott" userId="0adb2296-c754-4282-b339-73dd5c6a0181" providerId="ADAL" clId="{2C958616-0E4C-4167-9BB2-FEA3916ECD17}" dt="2023-07-27T01:55:53.023" v="8289" actId="20577"/>
          <ac:spMkLst>
            <pc:docMk/>
            <pc:sldMk cId="46134740" sldId="276"/>
            <ac:spMk id="3" creationId="{50933FA9-A400-2BB9-8FBE-4740DF6ED8C1}"/>
          </ac:spMkLst>
        </pc:spChg>
        <pc:picChg chg="add mod">
          <ac:chgData name="Claire Stott" userId="0adb2296-c754-4282-b339-73dd5c6a0181" providerId="ADAL" clId="{2C958616-0E4C-4167-9BB2-FEA3916ECD17}" dt="2023-07-27T01:53:30.608" v="8142" actId="26606"/>
          <ac:picMkLst>
            <pc:docMk/>
            <pc:sldMk cId="46134740" sldId="276"/>
            <ac:picMk id="4" creationId="{F37F52C0-555D-CAE3-C624-371F297A971B}"/>
          </ac:picMkLst>
        </pc:picChg>
      </pc:sldChg>
    </pc:docChg>
  </pc:docChgLst>
  <pc:docChgLst>
    <pc:chgData name="Claire Stott" userId="0adb2296-c754-4282-b339-73dd5c6a0181" providerId="ADAL" clId="{BEF57D48-4601-4D26-9C98-656FC4812C17}"/>
    <pc:docChg chg="undo custSel addSld delSld modSld sldOrd">
      <pc:chgData name="Claire Stott" userId="0adb2296-c754-4282-b339-73dd5c6a0181" providerId="ADAL" clId="{BEF57D48-4601-4D26-9C98-656FC4812C17}" dt="2023-07-28T04:15:50.883" v="4345" actId="20577"/>
      <pc:docMkLst>
        <pc:docMk/>
      </pc:docMkLst>
      <pc:sldChg chg="addSp delSp modSp del mod setBg setFolMasterObjs delDesignElem">
        <pc:chgData name="Claire Stott" userId="0adb2296-c754-4282-b339-73dd5c6a0181" providerId="ADAL" clId="{BEF57D48-4601-4D26-9C98-656FC4812C17}" dt="2023-07-23T07:04:03.620" v="376" actId="2696"/>
        <pc:sldMkLst>
          <pc:docMk/>
          <pc:sldMk cId="1077108771" sldId="256"/>
        </pc:sldMkLst>
        <pc:spChg chg="mod">
          <ac:chgData name="Claire Stott" userId="0adb2296-c754-4282-b339-73dd5c6a0181" providerId="ADAL" clId="{BEF57D48-4601-4D26-9C98-656FC4812C17}" dt="2023-07-23T03:18:19.423" v="119" actId="26606"/>
          <ac:spMkLst>
            <pc:docMk/>
            <pc:sldMk cId="1077108771" sldId="256"/>
            <ac:spMk id="2" creationId="{0CA990A9-857E-F68B-A10E-6130728AEA89}"/>
          </ac:spMkLst>
        </pc:spChg>
        <pc:spChg chg="mod">
          <ac:chgData name="Claire Stott" userId="0adb2296-c754-4282-b339-73dd5c6a0181" providerId="ADAL" clId="{BEF57D48-4601-4D26-9C98-656FC4812C17}" dt="2023-07-23T03:18:19.423" v="119" actId="26606"/>
          <ac:spMkLst>
            <pc:docMk/>
            <pc:sldMk cId="1077108771" sldId="256"/>
            <ac:spMk id="3" creationId="{BE653451-3995-616E-D624-6552D20274CB}"/>
          </ac:spMkLst>
        </pc:spChg>
        <pc:spChg chg="add">
          <ac:chgData name="Claire Stott" userId="0adb2296-c754-4282-b339-73dd5c6a0181" providerId="ADAL" clId="{BEF57D48-4601-4D26-9C98-656FC4812C17}" dt="2023-07-23T03:18:19.423" v="119" actId="26606"/>
          <ac:spMkLst>
            <pc:docMk/>
            <pc:sldMk cId="1077108771" sldId="256"/>
            <ac:spMk id="6" creationId="{A4322390-8B58-46BE-88EB-D9FD30C08743}"/>
          </ac:spMkLst>
        </pc:spChg>
        <pc:spChg chg="add">
          <ac:chgData name="Claire Stott" userId="0adb2296-c754-4282-b339-73dd5c6a0181" providerId="ADAL" clId="{BEF57D48-4601-4D26-9C98-656FC4812C17}" dt="2023-07-23T03:18:19.423" v="119" actId="26606"/>
          <ac:spMkLst>
            <pc:docMk/>
            <pc:sldMk cId="1077108771" sldId="256"/>
            <ac:spMk id="7" creationId="{C885E190-58DD-42DD-A4A8-401E15C92A52}"/>
          </ac:spMkLst>
        </pc:spChg>
        <pc:spChg chg="del">
          <ac:chgData name="Claire Stott" userId="0adb2296-c754-4282-b339-73dd5c6a0181" providerId="ADAL" clId="{BEF57D48-4601-4D26-9C98-656FC4812C17}" dt="2023-07-23T03:17:28.019" v="108"/>
          <ac:spMkLst>
            <pc:docMk/>
            <pc:sldMk cId="1077108771" sldId="256"/>
            <ac:spMk id="9" creationId="{657F69E0-C4B0-4BEC-A689-4F8D877F05D4}"/>
          </ac:spMkLst>
        </pc:spChg>
        <pc:spChg chg="del">
          <ac:chgData name="Claire Stott" userId="0adb2296-c754-4282-b339-73dd5c6a0181" providerId="ADAL" clId="{BEF57D48-4601-4D26-9C98-656FC4812C17}" dt="2023-07-23T03:17:28.019" v="108"/>
          <ac:spMkLst>
            <pc:docMk/>
            <pc:sldMk cId="1077108771" sldId="256"/>
            <ac:spMk id="11" creationId="{9F6380B4-6A1C-481E-8408-B4E6C75B9B81}"/>
          </ac:spMkLst>
        </pc:spChg>
        <pc:picChg chg="mod">
          <ac:chgData name="Claire Stott" userId="0adb2296-c754-4282-b339-73dd5c6a0181" providerId="ADAL" clId="{BEF57D48-4601-4D26-9C98-656FC4812C17}" dt="2023-07-23T06:55:15.731" v="329" actId="1076"/>
          <ac:picMkLst>
            <pc:docMk/>
            <pc:sldMk cId="1077108771" sldId="256"/>
            <ac:picMk id="4" creationId="{995211C3-BD4D-1435-8906-7D364907A466}"/>
          </ac:picMkLst>
        </pc:picChg>
      </pc:sldChg>
      <pc:sldChg chg="addSp delSp modSp mod setBg setClrOvrMap delDesignElem">
        <pc:chgData name="Claire Stott" userId="0adb2296-c754-4282-b339-73dd5c6a0181" providerId="ADAL" clId="{BEF57D48-4601-4D26-9C98-656FC4812C17}" dt="2023-07-25T10:09:08.583" v="3628" actId="26606"/>
        <pc:sldMkLst>
          <pc:docMk/>
          <pc:sldMk cId="2350382867" sldId="257"/>
        </pc:sldMkLst>
        <pc:spChg chg="mod">
          <ac:chgData name="Claire Stott" userId="0adb2296-c754-4282-b339-73dd5c6a0181" providerId="ADAL" clId="{BEF57D48-4601-4D26-9C98-656FC4812C17}" dt="2023-07-25T10:09:08.583" v="3628" actId="26606"/>
          <ac:spMkLst>
            <pc:docMk/>
            <pc:sldMk cId="2350382867" sldId="257"/>
            <ac:spMk id="2" creationId="{E80AFE56-7003-9016-4285-60592ED26BF4}"/>
          </ac:spMkLst>
        </pc:spChg>
        <pc:spChg chg="mod">
          <ac:chgData name="Claire Stott" userId="0adb2296-c754-4282-b339-73dd5c6a0181" providerId="ADAL" clId="{BEF57D48-4601-4D26-9C98-656FC4812C17}" dt="2023-07-25T10:09:08.583" v="3628" actId="26606"/>
          <ac:spMkLst>
            <pc:docMk/>
            <pc:sldMk cId="2350382867" sldId="257"/>
            <ac:spMk id="3" creationId="{916EBC1E-B852-C457-9714-7C3A30F38A75}"/>
          </ac:spMkLst>
        </pc:spChg>
        <pc:spChg chg="add del">
          <ac:chgData name="Claire Stott" userId="0adb2296-c754-4282-b339-73dd5c6a0181" providerId="ADAL" clId="{BEF57D48-4601-4D26-9C98-656FC4812C17}" dt="2023-07-25T10:09:08.583" v="3628" actId="26606"/>
          <ac:spMkLst>
            <pc:docMk/>
            <pc:sldMk cId="2350382867" sldId="257"/>
            <ac:spMk id="5" creationId="{EC471314-E46A-414B-8D91-74880E84F187}"/>
          </ac:spMkLst>
        </pc:spChg>
        <pc:spChg chg="add del">
          <ac:chgData name="Claire Stott" userId="0adb2296-c754-4282-b339-73dd5c6a0181" providerId="ADAL" clId="{BEF57D48-4601-4D26-9C98-656FC4812C17}" dt="2023-07-25T10:09:08.583" v="3628" actId="26606"/>
          <ac:spMkLst>
            <pc:docMk/>
            <pc:sldMk cId="2350382867" sldId="257"/>
            <ac:spMk id="6" creationId="{6A681326-1C9D-44A3-A627-3871BDAE4127}"/>
          </ac:spMkLst>
        </pc:spChg>
        <pc:spChg chg="add del">
          <ac:chgData name="Claire Stott" userId="0adb2296-c754-4282-b339-73dd5c6a0181" providerId="ADAL" clId="{BEF57D48-4601-4D26-9C98-656FC4812C17}" dt="2023-07-25T10:09:08.583" v="3628" actId="26606"/>
          <ac:spMkLst>
            <pc:docMk/>
            <pc:sldMk cId="2350382867" sldId="257"/>
            <ac:spMk id="8" creationId="{74CD14DB-BB81-479F-A1FC-1C75640E9F84}"/>
          </ac:spMkLst>
        </pc:spChg>
        <pc:spChg chg="add del">
          <ac:chgData name="Claire Stott" userId="0adb2296-c754-4282-b339-73dd5c6a0181" providerId="ADAL" clId="{BEF57D48-4601-4D26-9C98-656FC4812C17}" dt="2023-07-25T10:09:08.583" v="3628" actId="26606"/>
          <ac:spMkLst>
            <pc:docMk/>
            <pc:sldMk cId="2350382867" sldId="257"/>
            <ac:spMk id="10" creationId="{C943A91B-7CA7-4592-A975-73B1BF8C4C74}"/>
          </ac:spMkLst>
        </pc:spChg>
        <pc:spChg chg="del">
          <ac:chgData name="Claire Stott" userId="0adb2296-c754-4282-b339-73dd5c6a0181" providerId="ADAL" clId="{BEF57D48-4601-4D26-9C98-656FC4812C17}" dt="2023-07-23T03:17:28.019" v="108"/>
          <ac:spMkLst>
            <pc:docMk/>
            <pc:sldMk cId="2350382867" sldId="257"/>
            <ac:spMk id="12" creationId="{6D7E5B0F-5185-440A-8222-321C1D118ABE}"/>
          </ac:spMkLst>
        </pc:spChg>
        <pc:spChg chg="del">
          <ac:chgData name="Claire Stott" userId="0adb2296-c754-4282-b339-73dd5c6a0181" providerId="ADAL" clId="{BEF57D48-4601-4D26-9C98-656FC4812C17}" dt="2023-07-23T03:17:28.019" v="108"/>
          <ac:spMkLst>
            <pc:docMk/>
            <pc:sldMk cId="2350382867" sldId="257"/>
            <ac:spMk id="13" creationId="{3946F6A7-0B48-49A7-8E23-3C1F0993999F}"/>
          </ac:spMkLst>
        </pc:spChg>
        <pc:spChg chg="del">
          <ac:chgData name="Claire Stott" userId="0adb2296-c754-4282-b339-73dd5c6a0181" providerId="ADAL" clId="{BEF57D48-4601-4D26-9C98-656FC4812C17}" dt="2023-07-23T03:17:28.019" v="108"/>
          <ac:spMkLst>
            <pc:docMk/>
            <pc:sldMk cId="2350382867" sldId="257"/>
            <ac:spMk id="14" creationId="{F53AD421-C5C8-4C52-9DD0-6A594F21A5DB}"/>
          </ac:spMkLst>
        </pc:spChg>
        <pc:spChg chg="add">
          <ac:chgData name="Claire Stott" userId="0adb2296-c754-4282-b339-73dd5c6a0181" providerId="ADAL" clId="{BEF57D48-4601-4D26-9C98-656FC4812C17}" dt="2023-07-25T10:09:08.583" v="3628" actId="26606"/>
          <ac:spMkLst>
            <pc:docMk/>
            <pc:sldMk cId="2350382867" sldId="257"/>
            <ac:spMk id="16" creationId="{C8A3C342-1D03-412F-8DD3-BF519E8E0AE9}"/>
          </ac:spMkLst>
        </pc:spChg>
        <pc:spChg chg="add">
          <ac:chgData name="Claire Stott" userId="0adb2296-c754-4282-b339-73dd5c6a0181" providerId="ADAL" clId="{BEF57D48-4601-4D26-9C98-656FC4812C17}" dt="2023-07-25T10:09:08.583" v="3628" actId="26606"/>
          <ac:spMkLst>
            <pc:docMk/>
            <pc:sldMk cId="2350382867" sldId="257"/>
            <ac:spMk id="18" creationId="{81CC9B02-E087-4350-AEBD-2C3CF001AF01}"/>
          </ac:spMkLst>
        </pc:spChg>
        <pc:picChg chg="add">
          <ac:chgData name="Claire Stott" userId="0adb2296-c754-4282-b339-73dd5c6a0181" providerId="ADAL" clId="{BEF57D48-4601-4D26-9C98-656FC4812C17}" dt="2023-07-25T10:09:08.583" v="3628" actId="26606"/>
          <ac:picMkLst>
            <pc:docMk/>
            <pc:sldMk cId="2350382867" sldId="257"/>
            <ac:picMk id="15" creationId="{D6CD0857-31F7-6961-CEE4-CA7CC6058E1F}"/>
          </ac:picMkLst>
        </pc:picChg>
      </pc:sldChg>
      <pc:sldChg chg="addSp delSp modSp new del mod setBg delDesignElem">
        <pc:chgData name="Claire Stott" userId="0adb2296-c754-4282-b339-73dd5c6a0181" providerId="ADAL" clId="{BEF57D48-4601-4D26-9C98-656FC4812C17}" dt="2023-07-23T03:19:06.212" v="142" actId="47"/>
        <pc:sldMkLst>
          <pc:docMk/>
          <pc:sldMk cId="1104956048" sldId="258"/>
        </pc:sldMkLst>
        <pc:spChg chg="mod">
          <ac:chgData name="Claire Stott" userId="0adb2296-c754-4282-b339-73dd5c6a0181" providerId="ADAL" clId="{BEF57D48-4601-4D26-9C98-656FC4812C17}" dt="2023-07-23T03:16:52.824" v="104" actId="26606"/>
          <ac:spMkLst>
            <pc:docMk/>
            <pc:sldMk cId="1104956048" sldId="258"/>
            <ac:spMk id="2" creationId="{DF0A37B6-7A84-C3E9-3467-0DB1E100DAC6}"/>
          </ac:spMkLst>
        </pc:spChg>
        <pc:spChg chg="mod">
          <ac:chgData name="Claire Stott" userId="0adb2296-c754-4282-b339-73dd5c6a0181" providerId="ADAL" clId="{BEF57D48-4601-4D26-9C98-656FC4812C17}" dt="2023-07-23T03:16:52.824" v="104" actId="26606"/>
          <ac:spMkLst>
            <pc:docMk/>
            <pc:sldMk cId="1104956048" sldId="258"/>
            <ac:spMk id="3" creationId="{62B88CCC-49C1-147F-5F9C-E12D38826C5F}"/>
          </ac:spMkLst>
        </pc:spChg>
        <pc:spChg chg="add del">
          <ac:chgData name="Claire Stott" userId="0adb2296-c754-4282-b339-73dd5c6a0181" providerId="ADAL" clId="{BEF57D48-4601-4D26-9C98-656FC4812C17}" dt="2023-07-23T03:17:28.019" v="108"/>
          <ac:spMkLst>
            <pc:docMk/>
            <pc:sldMk cId="1104956048" sldId="258"/>
            <ac:spMk id="8" creationId="{745DEEED-BE3A-4307-800A-45F555B51C2E}"/>
          </ac:spMkLst>
        </pc:spChg>
        <pc:spChg chg="add del">
          <ac:chgData name="Claire Stott" userId="0adb2296-c754-4282-b339-73dd5c6a0181" providerId="ADAL" clId="{BEF57D48-4601-4D26-9C98-656FC4812C17}" dt="2023-07-23T03:17:28.019" v="108"/>
          <ac:spMkLst>
            <pc:docMk/>
            <pc:sldMk cId="1104956048" sldId="258"/>
            <ac:spMk id="10" creationId="{F5C73706-35AD-4797-B796-D806B8FE5A35}"/>
          </ac:spMkLst>
        </pc:spChg>
      </pc:sldChg>
      <pc:sldChg chg="addSp delSp modSp new mod setBg setClrOvrMap modNotes">
        <pc:chgData name="Claire Stott" userId="0adb2296-c754-4282-b339-73dd5c6a0181" providerId="ADAL" clId="{BEF57D48-4601-4D26-9C98-656FC4812C17}" dt="2023-07-28T04:15:50.883" v="4345" actId="20577"/>
        <pc:sldMkLst>
          <pc:docMk/>
          <pc:sldMk cId="2412259939" sldId="259"/>
        </pc:sldMkLst>
        <pc:spChg chg="mod">
          <ac:chgData name="Claire Stott" userId="0adb2296-c754-4282-b339-73dd5c6a0181" providerId="ADAL" clId="{BEF57D48-4601-4D26-9C98-656FC4812C17}" dt="2023-07-23T06:54:47.492" v="328" actId="26606"/>
          <ac:spMkLst>
            <pc:docMk/>
            <pc:sldMk cId="2412259939" sldId="259"/>
            <ac:spMk id="2" creationId="{2E4AC937-03A3-A723-AF30-1F7C418AAA57}"/>
          </ac:spMkLst>
        </pc:spChg>
        <pc:spChg chg="add del">
          <ac:chgData name="Claire Stott" userId="0adb2296-c754-4282-b339-73dd5c6a0181" providerId="ADAL" clId="{BEF57D48-4601-4D26-9C98-656FC4812C17}" dt="2023-07-23T05:21:06.913" v="173" actId="26606"/>
          <ac:spMkLst>
            <pc:docMk/>
            <pc:sldMk cId="2412259939" sldId="259"/>
            <ac:spMk id="3" creationId="{02F1370B-7B35-4B77-3639-22370761C1AA}"/>
          </ac:spMkLst>
        </pc:spChg>
        <pc:spChg chg="add del">
          <ac:chgData name="Claire Stott" userId="0adb2296-c754-4282-b339-73dd5c6a0181" providerId="ADAL" clId="{BEF57D48-4601-4D26-9C98-656FC4812C17}" dt="2023-07-23T06:54:47.492" v="328" actId="26606"/>
          <ac:spMkLst>
            <pc:docMk/>
            <pc:sldMk cId="2412259939" sldId="259"/>
            <ac:spMk id="8" creationId="{923E8915-D2AA-4327-A45A-972C3CA9574B}"/>
          </ac:spMkLst>
        </pc:spChg>
        <pc:spChg chg="add del">
          <ac:chgData name="Claire Stott" userId="0adb2296-c754-4282-b339-73dd5c6a0181" providerId="ADAL" clId="{BEF57D48-4601-4D26-9C98-656FC4812C17}" dt="2023-07-23T06:54:47.492" v="328" actId="26606"/>
          <ac:spMkLst>
            <pc:docMk/>
            <pc:sldMk cId="2412259939" sldId="259"/>
            <ac:spMk id="10" creationId="{8302FC3C-9804-4950-B721-5FD704BA6065}"/>
          </ac:spMkLst>
        </pc:spChg>
        <pc:spChg chg="add del">
          <ac:chgData name="Claire Stott" userId="0adb2296-c754-4282-b339-73dd5c6a0181" providerId="ADAL" clId="{BEF57D48-4601-4D26-9C98-656FC4812C17}" dt="2023-07-23T05:20:35.241" v="168" actId="26606"/>
          <ac:spMkLst>
            <pc:docMk/>
            <pc:sldMk cId="2412259939" sldId="259"/>
            <ac:spMk id="13" creationId="{989BE678-777B-482A-A616-FEDC47B162E5}"/>
          </ac:spMkLst>
        </pc:spChg>
        <pc:spChg chg="add del">
          <ac:chgData name="Claire Stott" userId="0adb2296-c754-4282-b339-73dd5c6a0181" providerId="ADAL" clId="{BEF57D48-4601-4D26-9C98-656FC4812C17}" dt="2023-07-23T06:54:47.492" v="328" actId="26606"/>
          <ac:spMkLst>
            <pc:docMk/>
            <pc:sldMk cId="2412259939" sldId="259"/>
            <ac:spMk id="16" creationId="{F3798573-F27B-47EB-8EA4-7EE34954C2D6}"/>
          </ac:spMkLst>
        </pc:spChg>
        <pc:spChg chg="add del">
          <ac:chgData name="Claire Stott" userId="0adb2296-c754-4282-b339-73dd5c6a0181" providerId="ADAL" clId="{BEF57D48-4601-4D26-9C98-656FC4812C17}" dt="2023-07-23T05:20:35.241" v="168" actId="26606"/>
          <ac:spMkLst>
            <pc:docMk/>
            <pc:sldMk cId="2412259939" sldId="259"/>
            <ac:spMk id="19" creationId="{D28BE0C3-2102-4820-B88B-A448B1840D14}"/>
          </ac:spMkLst>
        </pc:spChg>
        <pc:spChg chg="add del">
          <ac:chgData name="Claire Stott" userId="0adb2296-c754-4282-b339-73dd5c6a0181" providerId="ADAL" clId="{BEF57D48-4601-4D26-9C98-656FC4812C17}" dt="2023-07-23T05:20:35.241" v="168" actId="26606"/>
          <ac:spMkLst>
            <pc:docMk/>
            <pc:sldMk cId="2412259939" sldId="259"/>
            <ac:spMk id="21" creationId="{F3F4807A-5068-4492-8025-D75F320E908D}"/>
          </ac:spMkLst>
        </pc:spChg>
        <pc:spChg chg="add del">
          <ac:chgData name="Claire Stott" userId="0adb2296-c754-4282-b339-73dd5c6a0181" providerId="ADAL" clId="{BEF57D48-4601-4D26-9C98-656FC4812C17}" dt="2023-07-23T05:20:35.241" v="168" actId="26606"/>
          <ac:spMkLst>
            <pc:docMk/>
            <pc:sldMk cId="2412259939" sldId="259"/>
            <ac:spMk id="23" creationId="{B24996F8-180C-4DCB-8A26-DFA336CDEFBC}"/>
          </ac:spMkLst>
        </pc:spChg>
        <pc:spChg chg="add del">
          <ac:chgData name="Claire Stott" userId="0adb2296-c754-4282-b339-73dd5c6a0181" providerId="ADAL" clId="{BEF57D48-4601-4D26-9C98-656FC4812C17}" dt="2023-07-23T05:20:35.241" v="168" actId="26606"/>
          <ac:spMkLst>
            <pc:docMk/>
            <pc:sldMk cId="2412259939" sldId="259"/>
            <ac:spMk id="25" creationId="{630182B0-3559-41D5-9EBC-0BD86BEDAD09}"/>
          </ac:spMkLst>
        </pc:spChg>
        <pc:spChg chg="add del">
          <ac:chgData name="Claire Stott" userId="0adb2296-c754-4282-b339-73dd5c6a0181" providerId="ADAL" clId="{BEF57D48-4601-4D26-9C98-656FC4812C17}" dt="2023-07-23T05:20:47.817" v="170" actId="26606"/>
          <ac:spMkLst>
            <pc:docMk/>
            <pc:sldMk cId="2412259939" sldId="259"/>
            <ac:spMk id="29" creationId="{989BE678-777B-482A-A616-FEDC47B162E5}"/>
          </ac:spMkLst>
        </pc:spChg>
        <pc:spChg chg="add del">
          <ac:chgData name="Claire Stott" userId="0adb2296-c754-4282-b339-73dd5c6a0181" providerId="ADAL" clId="{BEF57D48-4601-4D26-9C98-656FC4812C17}" dt="2023-07-23T05:20:47.817" v="170" actId="26606"/>
          <ac:spMkLst>
            <pc:docMk/>
            <pc:sldMk cId="2412259939" sldId="259"/>
            <ac:spMk id="32" creationId="{D28BE0C3-2102-4820-B88B-A448B1840D14}"/>
          </ac:spMkLst>
        </pc:spChg>
        <pc:spChg chg="add del">
          <ac:chgData name="Claire Stott" userId="0adb2296-c754-4282-b339-73dd5c6a0181" providerId="ADAL" clId="{BEF57D48-4601-4D26-9C98-656FC4812C17}" dt="2023-07-23T05:20:47.817" v="170" actId="26606"/>
          <ac:spMkLst>
            <pc:docMk/>
            <pc:sldMk cId="2412259939" sldId="259"/>
            <ac:spMk id="34" creationId="{BFEFF673-A9DE-416D-A04E-1D50904542A9}"/>
          </ac:spMkLst>
        </pc:spChg>
        <pc:spChg chg="add del">
          <ac:chgData name="Claire Stott" userId="0adb2296-c754-4282-b339-73dd5c6a0181" providerId="ADAL" clId="{BEF57D48-4601-4D26-9C98-656FC4812C17}" dt="2023-07-23T05:21:06.882" v="172" actId="26606"/>
          <ac:spMkLst>
            <pc:docMk/>
            <pc:sldMk cId="2412259939" sldId="259"/>
            <ac:spMk id="38" creationId="{989BE678-777B-482A-A616-FEDC47B162E5}"/>
          </ac:spMkLst>
        </pc:spChg>
        <pc:spChg chg="add del">
          <ac:chgData name="Claire Stott" userId="0adb2296-c754-4282-b339-73dd5c6a0181" providerId="ADAL" clId="{BEF57D48-4601-4D26-9C98-656FC4812C17}" dt="2023-07-23T05:21:06.882" v="172" actId="26606"/>
          <ac:spMkLst>
            <pc:docMk/>
            <pc:sldMk cId="2412259939" sldId="259"/>
            <ac:spMk id="41" creationId="{D28BE0C3-2102-4820-B88B-A448B1840D14}"/>
          </ac:spMkLst>
        </pc:spChg>
        <pc:spChg chg="add del">
          <ac:chgData name="Claire Stott" userId="0adb2296-c754-4282-b339-73dd5c6a0181" providerId="ADAL" clId="{BEF57D48-4601-4D26-9C98-656FC4812C17}" dt="2023-07-23T05:21:06.882" v="172" actId="26606"/>
          <ac:spMkLst>
            <pc:docMk/>
            <pc:sldMk cId="2412259939" sldId="259"/>
            <ac:spMk id="42" creationId="{F3F4807A-5068-4492-8025-D75F320E908D}"/>
          </ac:spMkLst>
        </pc:spChg>
        <pc:spChg chg="add del">
          <ac:chgData name="Claire Stott" userId="0adb2296-c754-4282-b339-73dd5c6a0181" providerId="ADAL" clId="{BEF57D48-4601-4D26-9C98-656FC4812C17}" dt="2023-07-23T05:21:06.882" v="172" actId="26606"/>
          <ac:spMkLst>
            <pc:docMk/>
            <pc:sldMk cId="2412259939" sldId="259"/>
            <ac:spMk id="43" creationId="{B24996F8-180C-4DCB-8A26-DFA336CDEFBC}"/>
          </ac:spMkLst>
        </pc:spChg>
        <pc:spChg chg="add del">
          <ac:chgData name="Claire Stott" userId="0adb2296-c754-4282-b339-73dd5c6a0181" providerId="ADAL" clId="{BEF57D48-4601-4D26-9C98-656FC4812C17}" dt="2023-07-23T05:21:06.882" v="172" actId="26606"/>
          <ac:spMkLst>
            <pc:docMk/>
            <pc:sldMk cId="2412259939" sldId="259"/>
            <ac:spMk id="45" creationId="{630182B0-3559-41D5-9EBC-0BD86BEDAD09}"/>
          </ac:spMkLst>
        </pc:spChg>
        <pc:spChg chg="add del mod">
          <ac:chgData name="Claire Stott" userId="0adb2296-c754-4282-b339-73dd5c6a0181" providerId="ADAL" clId="{BEF57D48-4601-4D26-9C98-656FC4812C17}" dt="2023-07-23T06:54:47.492" v="328" actId="26606"/>
          <ac:spMkLst>
            <pc:docMk/>
            <pc:sldMk cId="2412259939" sldId="259"/>
            <ac:spMk id="47" creationId="{02F1370B-7B35-4B77-3639-22370761C1AA}"/>
          </ac:spMkLst>
        </pc:spChg>
        <pc:spChg chg="add">
          <ac:chgData name="Claire Stott" userId="0adb2296-c754-4282-b339-73dd5c6a0181" providerId="ADAL" clId="{BEF57D48-4601-4D26-9C98-656FC4812C17}" dt="2023-07-23T06:54:47.492" v="328" actId="26606"/>
          <ac:spMkLst>
            <pc:docMk/>
            <pc:sldMk cId="2412259939" sldId="259"/>
            <ac:spMk id="53" creationId="{4E78424C-6FD0-41F8-9CAA-5DC19C42359F}"/>
          </ac:spMkLst>
        </pc:spChg>
        <pc:spChg chg="add">
          <ac:chgData name="Claire Stott" userId="0adb2296-c754-4282-b339-73dd5c6a0181" providerId="ADAL" clId="{BEF57D48-4601-4D26-9C98-656FC4812C17}" dt="2023-07-23T06:54:47.492" v="328" actId="26606"/>
          <ac:spMkLst>
            <pc:docMk/>
            <pc:sldMk cId="2412259939" sldId="259"/>
            <ac:spMk id="55" creationId="{DD136760-57DC-4301-8BEA-B71AD2D13905}"/>
          </ac:spMkLst>
        </pc:spChg>
        <pc:spChg chg="add">
          <ac:chgData name="Claire Stott" userId="0adb2296-c754-4282-b339-73dd5c6a0181" providerId="ADAL" clId="{BEF57D48-4601-4D26-9C98-656FC4812C17}" dt="2023-07-23T06:54:47.492" v="328" actId="26606"/>
          <ac:spMkLst>
            <pc:docMk/>
            <pc:sldMk cId="2412259939" sldId="259"/>
            <ac:spMk id="57" creationId="{BDC58DEA-1307-4F44-AD47-E613D8B76A89}"/>
          </ac:spMkLst>
        </pc:spChg>
        <pc:spChg chg="add">
          <ac:chgData name="Claire Stott" userId="0adb2296-c754-4282-b339-73dd5c6a0181" providerId="ADAL" clId="{BEF57D48-4601-4D26-9C98-656FC4812C17}" dt="2023-07-23T06:54:47.492" v="328" actId="26606"/>
          <ac:spMkLst>
            <pc:docMk/>
            <pc:sldMk cId="2412259939" sldId="259"/>
            <ac:spMk id="59" creationId="{C99B912D-1E4B-42AF-A2BE-CFEFEC916EE7}"/>
          </ac:spMkLst>
        </pc:spChg>
        <pc:graphicFrameChg chg="add mod">
          <ac:chgData name="Claire Stott" userId="0adb2296-c754-4282-b339-73dd5c6a0181" providerId="ADAL" clId="{BEF57D48-4601-4D26-9C98-656FC4812C17}" dt="2023-07-28T04:15:50.883" v="4345" actId="20577"/>
          <ac:graphicFrameMkLst>
            <pc:docMk/>
            <pc:sldMk cId="2412259939" sldId="259"/>
            <ac:graphicFrameMk id="49" creationId="{747AE431-A67D-74E0-D98C-0582EDCDA4E1}"/>
          </ac:graphicFrameMkLst>
        </pc:graphicFrameChg>
        <pc:picChg chg="add del">
          <ac:chgData name="Claire Stott" userId="0adb2296-c754-4282-b339-73dd5c6a0181" providerId="ADAL" clId="{BEF57D48-4601-4D26-9C98-656FC4812C17}" dt="2023-07-23T05:20:35.241" v="168" actId="26606"/>
          <ac:picMkLst>
            <pc:docMk/>
            <pc:sldMk cId="2412259939" sldId="259"/>
            <ac:picMk id="5" creationId="{F4BCD4A4-0FA3-DE85-CB82-7E2BDCDE394E}"/>
          </ac:picMkLst>
        </pc:picChg>
        <pc:picChg chg="add del">
          <ac:chgData name="Claire Stott" userId="0adb2296-c754-4282-b339-73dd5c6a0181" providerId="ADAL" clId="{BEF57D48-4601-4D26-9C98-656FC4812C17}" dt="2023-07-23T05:20:35.241" v="168" actId="26606"/>
          <ac:picMkLst>
            <pc:docMk/>
            <pc:sldMk cId="2412259939" sldId="259"/>
            <ac:picMk id="9" creationId="{DF19BAF3-7E20-4B9D-B544-BABAEEA1FA75}"/>
          </ac:picMkLst>
        </pc:picChg>
        <pc:picChg chg="add del">
          <ac:chgData name="Claire Stott" userId="0adb2296-c754-4282-b339-73dd5c6a0181" providerId="ADAL" clId="{BEF57D48-4601-4D26-9C98-656FC4812C17}" dt="2023-07-23T05:20:35.241" v="168" actId="26606"/>
          <ac:picMkLst>
            <pc:docMk/>
            <pc:sldMk cId="2412259939" sldId="259"/>
            <ac:picMk id="11" creationId="{950648F4-ABCD-4DF0-8641-76CFB2354721}"/>
          </ac:picMkLst>
        </pc:picChg>
        <pc:picChg chg="add del">
          <ac:chgData name="Claire Stott" userId="0adb2296-c754-4282-b339-73dd5c6a0181" providerId="ADAL" clId="{BEF57D48-4601-4D26-9C98-656FC4812C17}" dt="2023-07-23T06:54:47.492" v="328" actId="26606"/>
          <ac:picMkLst>
            <pc:docMk/>
            <pc:sldMk cId="2412259939" sldId="259"/>
            <ac:picMk id="14" creationId="{3BC6EBB2-9BDC-4075-BA6B-43A9FBF9C86C}"/>
          </ac:picMkLst>
        </pc:picChg>
        <pc:picChg chg="add del">
          <ac:chgData name="Claire Stott" userId="0adb2296-c754-4282-b339-73dd5c6a0181" providerId="ADAL" clId="{BEF57D48-4601-4D26-9C98-656FC4812C17}" dt="2023-07-23T05:20:35.241" v="168" actId="26606"/>
          <ac:picMkLst>
            <pc:docMk/>
            <pc:sldMk cId="2412259939" sldId="259"/>
            <ac:picMk id="15" creationId="{CF1EB4BD-9C7E-4AA3-9681-C7EB0DA6250B}"/>
          </ac:picMkLst>
        </pc:picChg>
        <pc:picChg chg="add del">
          <ac:chgData name="Claire Stott" userId="0adb2296-c754-4282-b339-73dd5c6a0181" providerId="ADAL" clId="{BEF57D48-4601-4D26-9C98-656FC4812C17}" dt="2023-07-23T05:20:35.241" v="168" actId="26606"/>
          <ac:picMkLst>
            <pc:docMk/>
            <pc:sldMk cId="2412259939" sldId="259"/>
            <ac:picMk id="17" creationId="{94AAE3AA-3759-4D28-B0EF-575F25A5146C}"/>
          </ac:picMkLst>
        </pc:picChg>
        <pc:picChg chg="add del">
          <ac:chgData name="Claire Stott" userId="0adb2296-c754-4282-b339-73dd5c6a0181" providerId="ADAL" clId="{BEF57D48-4601-4D26-9C98-656FC4812C17}" dt="2023-07-23T05:20:47.817" v="170" actId="26606"/>
          <ac:picMkLst>
            <pc:docMk/>
            <pc:sldMk cId="2412259939" sldId="259"/>
            <ac:picMk id="27" creationId="{DF19BAF3-7E20-4B9D-B544-BABAEEA1FA75}"/>
          </ac:picMkLst>
        </pc:picChg>
        <pc:picChg chg="add del">
          <ac:chgData name="Claire Stott" userId="0adb2296-c754-4282-b339-73dd5c6a0181" providerId="ADAL" clId="{BEF57D48-4601-4D26-9C98-656FC4812C17}" dt="2023-07-23T05:20:47.817" v="170" actId="26606"/>
          <ac:picMkLst>
            <pc:docMk/>
            <pc:sldMk cId="2412259939" sldId="259"/>
            <ac:picMk id="28" creationId="{950648F4-ABCD-4DF0-8641-76CFB2354721}"/>
          </ac:picMkLst>
        </pc:picChg>
        <pc:picChg chg="add del">
          <ac:chgData name="Claire Stott" userId="0adb2296-c754-4282-b339-73dd5c6a0181" providerId="ADAL" clId="{BEF57D48-4601-4D26-9C98-656FC4812C17}" dt="2023-07-23T05:20:47.817" v="170" actId="26606"/>
          <ac:picMkLst>
            <pc:docMk/>
            <pc:sldMk cId="2412259939" sldId="259"/>
            <ac:picMk id="30" creationId="{CF1EB4BD-9C7E-4AA3-9681-C7EB0DA6250B}"/>
          </ac:picMkLst>
        </pc:picChg>
        <pc:picChg chg="add del">
          <ac:chgData name="Claire Stott" userId="0adb2296-c754-4282-b339-73dd5c6a0181" providerId="ADAL" clId="{BEF57D48-4601-4D26-9C98-656FC4812C17}" dt="2023-07-23T05:20:47.817" v="170" actId="26606"/>
          <ac:picMkLst>
            <pc:docMk/>
            <pc:sldMk cId="2412259939" sldId="259"/>
            <ac:picMk id="31" creationId="{94AAE3AA-3759-4D28-B0EF-575F25A5146C}"/>
          </ac:picMkLst>
        </pc:picChg>
        <pc:picChg chg="add del">
          <ac:chgData name="Claire Stott" userId="0adb2296-c754-4282-b339-73dd5c6a0181" providerId="ADAL" clId="{BEF57D48-4601-4D26-9C98-656FC4812C17}" dt="2023-07-23T05:20:47.817" v="170" actId="26606"/>
          <ac:picMkLst>
            <pc:docMk/>
            <pc:sldMk cId="2412259939" sldId="259"/>
            <ac:picMk id="33" creationId="{69338626-2D14-272D-30DB-8F32855919E1}"/>
          </ac:picMkLst>
        </pc:picChg>
        <pc:picChg chg="add del">
          <ac:chgData name="Claire Stott" userId="0adb2296-c754-4282-b339-73dd5c6a0181" providerId="ADAL" clId="{BEF57D48-4601-4D26-9C98-656FC4812C17}" dt="2023-07-23T05:21:06.882" v="172" actId="26606"/>
          <ac:picMkLst>
            <pc:docMk/>
            <pc:sldMk cId="2412259939" sldId="259"/>
            <ac:picMk id="36" creationId="{DF19BAF3-7E20-4B9D-B544-BABAEEA1FA75}"/>
          </ac:picMkLst>
        </pc:picChg>
        <pc:picChg chg="add del">
          <ac:chgData name="Claire Stott" userId="0adb2296-c754-4282-b339-73dd5c6a0181" providerId="ADAL" clId="{BEF57D48-4601-4D26-9C98-656FC4812C17}" dt="2023-07-23T05:21:06.882" v="172" actId="26606"/>
          <ac:picMkLst>
            <pc:docMk/>
            <pc:sldMk cId="2412259939" sldId="259"/>
            <ac:picMk id="37" creationId="{950648F4-ABCD-4DF0-8641-76CFB2354721}"/>
          </ac:picMkLst>
        </pc:picChg>
        <pc:picChg chg="add del">
          <ac:chgData name="Claire Stott" userId="0adb2296-c754-4282-b339-73dd5c6a0181" providerId="ADAL" clId="{BEF57D48-4601-4D26-9C98-656FC4812C17}" dt="2023-07-23T05:21:06.882" v="172" actId="26606"/>
          <ac:picMkLst>
            <pc:docMk/>
            <pc:sldMk cId="2412259939" sldId="259"/>
            <ac:picMk id="39" creationId="{CF1EB4BD-9C7E-4AA3-9681-C7EB0DA6250B}"/>
          </ac:picMkLst>
        </pc:picChg>
        <pc:picChg chg="add del">
          <ac:chgData name="Claire Stott" userId="0adb2296-c754-4282-b339-73dd5c6a0181" providerId="ADAL" clId="{BEF57D48-4601-4D26-9C98-656FC4812C17}" dt="2023-07-23T05:21:06.882" v="172" actId="26606"/>
          <ac:picMkLst>
            <pc:docMk/>
            <pc:sldMk cId="2412259939" sldId="259"/>
            <ac:picMk id="40" creationId="{94AAE3AA-3759-4D28-B0EF-575F25A5146C}"/>
          </ac:picMkLst>
        </pc:picChg>
        <pc:picChg chg="add del">
          <ac:chgData name="Claire Stott" userId="0adb2296-c754-4282-b339-73dd5c6a0181" providerId="ADAL" clId="{BEF57D48-4601-4D26-9C98-656FC4812C17}" dt="2023-07-23T05:21:06.882" v="172" actId="26606"/>
          <ac:picMkLst>
            <pc:docMk/>
            <pc:sldMk cId="2412259939" sldId="259"/>
            <ac:picMk id="44" creationId="{F4BCD4A4-0FA3-DE85-CB82-7E2BDCDE394E}"/>
          </ac:picMkLst>
        </pc:picChg>
        <pc:cxnChg chg="add del">
          <ac:chgData name="Claire Stott" userId="0adb2296-c754-4282-b339-73dd5c6a0181" providerId="ADAL" clId="{BEF57D48-4601-4D26-9C98-656FC4812C17}" dt="2023-07-23T06:54:47.492" v="328" actId="26606"/>
          <ac:cxnSpMkLst>
            <pc:docMk/>
            <pc:sldMk cId="2412259939" sldId="259"/>
            <ac:cxnSpMk id="12" creationId="{6B9695BD-ECF6-49CA-8877-8C493193C65D}"/>
          </ac:cxnSpMkLst>
        </pc:cxnChg>
      </pc:sldChg>
      <pc:sldChg chg="addSp delSp modSp new mod ord setBg setClrOvrMap">
        <pc:chgData name="Claire Stott" userId="0adb2296-c754-4282-b339-73dd5c6a0181" providerId="ADAL" clId="{BEF57D48-4601-4D26-9C98-656FC4812C17}" dt="2023-07-27T09:06:01.046" v="3647"/>
        <pc:sldMkLst>
          <pc:docMk/>
          <pc:sldMk cId="2319937689" sldId="260"/>
        </pc:sldMkLst>
        <pc:spChg chg="mod">
          <ac:chgData name="Claire Stott" userId="0adb2296-c754-4282-b339-73dd5c6a0181" providerId="ADAL" clId="{BEF57D48-4601-4D26-9C98-656FC4812C17}" dt="2023-07-25T10:08:34.962" v="3627" actId="26606"/>
          <ac:spMkLst>
            <pc:docMk/>
            <pc:sldMk cId="2319937689" sldId="260"/>
            <ac:spMk id="2" creationId="{DC8676A9-FADD-7221-DBB5-DB727D53073E}"/>
          </ac:spMkLst>
        </pc:spChg>
        <pc:spChg chg="add del mod">
          <ac:chgData name="Claire Stott" userId="0adb2296-c754-4282-b339-73dd5c6a0181" providerId="ADAL" clId="{BEF57D48-4601-4D26-9C98-656FC4812C17}" dt="2023-07-25T10:08:34.962" v="3627" actId="26606"/>
          <ac:spMkLst>
            <pc:docMk/>
            <pc:sldMk cId="2319937689" sldId="260"/>
            <ac:spMk id="3" creationId="{C4A6740B-ED77-0E19-9879-56B273D9B961}"/>
          </ac:spMkLst>
        </pc:spChg>
        <pc:spChg chg="add del">
          <ac:chgData name="Claire Stott" userId="0adb2296-c754-4282-b339-73dd5c6a0181" providerId="ADAL" clId="{BEF57D48-4601-4D26-9C98-656FC4812C17}" dt="2023-07-25T10:08:34.962" v="3627" actId="26606"/>
          <ac:spMkLst>
            <pc:docMk/>
            <pc:sldMk cId="2319937689" sldId="260"/>
            <ac:spMk id="8" creationId="{052BEFF1-896C-45B1-B02C-96A6A1BC389A}"/>
          </ac:spMkLst>
        </pc:spChg>
        <pc:spChg chg="add del">
          <ac:chgData name="Claire Stott" userId="0adb2296-c754-4282-b339-73dd5c6a0181" providerId="ADAL" clId="{BEF57D48-4601-4D26-9C98-656FC4812C17}" dt="2023-07-25T10:08:34.962" v="3627" actId="26606"/>
          <ac:spMkLst>
            <pc:docMk/>
            <pc:sldMk cId="2319937689" sldId="260"/>
            <ac:spMk id="10" creationId="{BB237A14-61B1-4C00-A670-5D8D68A8668E}"/>
          </ac:spMkLst>
        </pc:spChg>
        <pc:spChg chg="add del">
          <ac:chgData name="Claire Stott" userId="0adb2296-c754-4282-b339-73dd5c6a0181" providerId="ADAL" clId="{BEF57D48-4601-4D26-9C98-656FC4812C17}" dt="2023-07-25T10:08:34.962" v="3627" actId="26606"/>
          <ac:spMkLst>
            <pc:docMk/>
            <pc:sldMk cId="2319937689" sldId="260"/>
            <ac:spMk id="12" creationId="{8598F259-6F54-47A3-8D13-1603D786A328}"/>
          </ac:spMkLst>
        </pc:spChg>
        <pc:spChg chg="add del">
          <ac:chgData name="Claire Stott" userId="0adb2296-c754-4282-b339-73dd5c6a0181" providerId="ADAL" clId="{BEF57D48-4601-4D26-9C98-656FC4812C17}" dt="2023-07-25T10:08:34.962" v="3627" actId="26606"/>
          <ac:spMkLst>
            <pc:docMk/>
            <pc:sldMk cId="2319937689" sldId="260"/>
            <ac:spMk id="14" creationId="{0BA768A8-4FED-4ED8-9E46-6BE72188ECD2}"/>
          </ac:spMkLst>
        </pc:spChg>
        <pc:spChg chg="add del">
          <ac:chgData name="Claire Stott" userId="0adb2296-c754-4282-b339-73dd5c6a0181" providerId="ADAL" clId="{BEF57D48-4601-4D26-9C98-656FC4812C17}" dt="2023-07-25T10:08:14.716" v="3624" actId="26606"/>
          <ac:spMkLst>
            <pc:docMk/>
            <pc:sldMk cId="2319937689" sldId="260"/>
            <ac:spMk id="20" creationId="{ABE6F9A3-300E-47F5-B41C-C8C5E758DE7C}"/>
          </ac:spMkLst>
        </pc:spChg>
        <pc:spChg chg="add del">
          <ac:chgData name="Claire Stott" userId="0adb2296-c754-4282-b339-73dd5c6a0181" providerId="ADAL" clId="{BEF57D48-4601-4D26-9C98-656FC4812C17}" dt="2023-07-25T10:08:14.716" v="3624" actId="26606"/>
          <ac:spMkLst>
            <pc:docMk/>
            <pc:sldMk cId="2319937689" sldId="260"/>
            <ac:spMk id="22" creationId="{61B4701B-39FE-43B8-86AA-D6B8789C2207}"/>
          </ac:spMkLst>
        </pc:spChg>
        <pc:spChg chg="add del">
          <ac:chgData name="Claire Stott" userId="0adb2296-c754-4282-b339-73dd5c6a0181" providerId="ADAL" clId="{BEF57D48-4601-4D26-9C98-656FC4812C17}" dt="2023-07-25T10:08:14.716" v="3624" actId="26606"/>
          <ac:spMkLst>
            <pc:docMk/>
            <pc:sldMk cId="2319937689" sldId="260"/>
            <ac:spMk id="24" creationId="{E9A7EF13-49FA-4355-971A-34B065F35022}"/>
          </ac:spMkLst>
        </pc:spChg>
        <pc:spChg chg="add del">
          <ac:chgData name="Claire Stott" userId="0adb2296-c754-4282-b339-73dd5c6a0181" providerId="ADAL" clId="{BEF57D48-4601-4D26-9C98-656FC4812C17}" dt="2023-07-25T10:08:14.716" v="3624" actId="26606"/>
          <ac:spMkLst>
            <pc:docMk/>
            <pc:sldMk cId="2319937689" sldId="260"/>
            <ac:spMk id="26" creationId="{92CF3C3E-0F7B-4F0C-8EBD-BDD38E9C66F5}"/>
          </ac:spMkLst>
        </pc:spChg>
        <pc:spChg chg="add del">
          <ac:chgData name="Claire Stott" userId="0adb2296-c754-4282-b339-73dd5c6a0181" providerId="ADAL" clId="{BEF57D48-4601-4D26-9C98-656FC4812C17}" dt="2023-07-25T10:08:34.941" v="3626" actId="26606"/>
          <ac:spMkLst>
            <pc:docMk/>
            <pc:sldMk cId="2319937689" sldId="260"/>
            <ac:spMk id="29" creationId="{C4A6740B-ED77-0E19-9879-56B273D9B961}"/>
          </ac:spMkLst>
        </pc:spChg>
        <pc:spChg chg="add">
          <ac:chgData name="Claire Stott" userId="0adb2296-c754-4282-b339-73dd5c6a0181" providerId="ADAL" clId="{BEF57D48-4601-4D26-9C98-656FC4812C17}" dt="2023-07-25T10:08:34.962" v="3627" actId="26606"/>
          <ac:spMkLst>
            <pc:docMk/>
            <pc:sldMk cId="2319937689" sldId="260"/>
            <ac:spMk id="31" creationId="{C8A3C342-1D03-412F-8DD3-BF519E8E0AE9}"/>
          </ac:spMkLst>
        </pc:spChg>
        <pc:spChg chg="add">
          <ac:chgData name="Claire Stott" userId="0adb2296-c754-4282-b339-73dd5c6a0181" providerId="ADAL" clId="{BEF57D48-4601-4D26-9C98-656FC4812C17}" dt="2023-07-25T10:08:34.962" v="3627" actId="26606"/>
          <ac:spMkLst>
            <pc:docMk/>
            <pc:sldMk cId="2319937689" sldId="260"/>
            <ac:spMk id="32" creationId="{C4A6740B-ED77-0E19-9879-56B273D9B961}"/>
          </ac:spMkLst>
        </pc:spChg>
        <pc:spChg chg="add">
          <ac:chgData name="Claire Stott" userId="0adb2296-c754-4282-b339-73dd5c6a0181" providerId="ADAL" clId="{BEF57D48-4601-4D26-9C98-656FC4812C17}" dt="2023-07-25T10:08:34.962" v="3627" actId="26606"/>
          <ac:spMkLst>
            <pc:docMk/>
            <pc:sldMk cId="2319937689" sldId="260"/>
            <ac:spMk id="33" creationId="{81CC9B02-E087-4350-AEBD-2C3CF001AF01}"/>
          </ac:spMkLst>
        </pc:spChg>
        <pc:graphicFrameChg chg="add del">
          <ac:chgData name="Claire Stott" userId="0adb2296-c754-4282-b339-73dd5c6a0181" providerId="ADAL" clId="{BEF57D48-4601-4D26-9C98-656FC4812C17}" dt="2023-07-25T10:08:14.716" v="3624" actId="26606"/>
          <ac:graphicFrameMkLst>
            <pc:docMk/>
            <pc:sldMk cId="2319937689" sldId="260"/>
            <ac:graphicFrameMk id="16" creationId="{2E4FE50B-57F7-E50A-ED7C-29375C71D4B7}"/>
          </ac:graphicFrameMkLst>
        </pc:graphicFrameChg>
        <pc:picChg chg="add del">
          <ac:chgData name="Claire Stott" userId="0adb2296-c754-4282-b339-73dd5c6a0181" providerId="ADAL" clId="{BEF57D48-4601-4D26-9C98-656FC4812C17}" dt="2023-07-25T10:08:34.941" v="3626" actId="26606"/>
          <ac:picMkLst>
            <pc:docMk/>
            <pc:sldMk cId="2319937689" sldId="260"/>
            <ac:picMk id="28" creationId="{5D61CCF1-5F78-68C1-BC0E-0782A4228179}"/>
          </ac:picMkLst>
        </pc:picChg>
        <pc:picChg chg="add">
          <ac:chgData name="Claire Stott" userId="0adb2296-c754-4282-b339-73dd5c6a0181" providerId="ADAL" clId="{BEF57D48-4601-4D26-9C98-656FC4812C17}" dt="2023-07-25T10:08:34.962" v="3627" actId="26606"/>
          <ac:picMkLst>
            <pc:docMk/>
            <pc:sldMk cId="2319937689" sldId="260"/>
            <ac:picMk id="34" creationId="{1E9D3F26-6CA8-8A9E-EBC1-43036DAAFB1C}"/>
          </ac:picMkLst>
        </pc:picChg>
      </pc:sldChg>
      <pc:sldChg chg="modSp new mod modNotesTx">
        <pc:chgData name="Claire Stott" userId="0adb2296-c754-4282-b339-73dd5c6a0181" providerId="ADAL" clId="{BEF57D48-4601-4D26-9C98-656FC4812C17}" dt="2023-07-27T09:09:05.193" v="3653" actId="20577"/>
        <pc:sldMkLst>
          <pc:docMk/>
          <pc:sldMk cId="2018274824" sldId="261"/>
        </pc:sldMkLst>
        <pc:spChg chg="mod">
          <ac:chgData name="Claire Stott" userId="0adb2296-c754-4282-b339-73dd5c6a0181" providerId="ADAL" clId="{BEF57D48-4601-4D26-9C98-656FC4812C17}" dt="2023-07-23T03:19:56.778" v="164" actId="20577"/>
          <ac:spMkLst>
            <pc:docMk/>
            <pc:sldMk cId="2018274824" sldId="261"/>
            <ac:spMk id="2" creationId="{8A3D4CCB-D214-F9B2-20F7-5CEF25DC5DC9}"/>
          </ac:spMkLst>
        </pc:spChg>
        <pc:spChg chg="mod">
          <ac:chgData name="Claire Stott" userId="0adb2296-c754-4282-b339-73dd5c6a0181" providerId="ADAL" clId="{BEF57D48-4601-4D26-9C98-656FC4812C17}" dt="2023-07-27T09:08:18.039" v="3652" actId="20577"/>
          <ac:spMkLst>
            <pc:docMk/>
            <pc:sldMk cId="2018274824" sldId="261"/>
            <ac:spMk id="3" creationId="{85A303E7-06FB-706E-8F1D-B213BB2328E2}"/>
          </ac:spMkLst>
        </pc:spChg>
      </pc:sldChg>
      <pc:sldChg chg="addSp modSp new mod setBg setClrOvrMap">
        <pc:chgData name="Claire Stott" userId="0adb2296-c754-4282-b339-73dd5c6a0181" providerId="ADAL" clId="{BEF57D48-4601-4D26-9C98-656FC4812C17}" dt="2023-07-23T03:20:06.667" v="166" actId="26606"/>
        <pc:sldMkLst>
          <pc:docMk/>
          <pc:sldMk cId="635152098" sldId="262"/>
        </pc:sldMkLst>
        <pc:spChg chg="mod">
          <ac:chgData name="Claire Stott" userId="0adb2296-c754-4282-b339-73dd5c6a0181" providerId="ADAL" clId="{BEF57D48-4601-4D26-9C98-656FC4812C17}" dt="2023-07-23T03:20:06.667" v="166" actId="26606"/>
          <ac:spMkLst>
            <pc:docMk/>
            <pc:sldMk cId="635152098" sldId="262"/>
            <ac:spMk id="2" creationId="{F2CE6228-8AB3-0570-E14C-5329F44C9412}"/>
          </ac:spMkLst>
        </pc:spChg>
        <pc:spChg chg="mod">
          <ac:chgData name="Claire Stott" userId="0adb2296-c754-4282-b339-73dd5c6a0181" providerId="ADAL" clId="{BEF57D48-4601-4D26-9C98-656FC4812C17}" dt="2023-07-23T03:20:06.667" v="166" actId="26606"/>
          <ac:spMkLst>
            <pc:docMk/>
            <pc:sldMk cId="635152098" sldId="262"/>
            <ac:spMk id="3" creationId="{D52C704C-221E-A52F-B787-148C011A3880}"/>
          </ac:spMkLst>
        </pc:spChg>
        <pc:spChg chg="add">
          <ac:chgData name="Claire Stott" userId="0adb2296-c754-4282-b339-73dd5c6a0181" providerId="ADAL" clId="{BEF57D48-4601-4D26-9C98-656FC4812C17}" dt="2023-07-23T03:20:06.667" v="166" actId="26606"/>
          <ac:spMkLst>
            <pc:docMk/>
            <pc:sldMk cId="635152098" sldId="262"/>
            <ac:spMk id="8" creationId="{74CD14DB-BB81-479F-A1FC-1C75640E9F84}"/>
          </ac:spMkLst>
        </pc:spChg>
        <pc:spChg chg="add">
          <ac:chgData name="Claire Stott" userId="0adb2296-c754-4282-b339-73dd5c6a0181" providerId="ADAL" clId="{BEF57D48-4601-4D26-9C98-656FC4812C17}" dt="2023-07-23T03:20:06.667" v="166" actId="26606"/>
          <ac:spMkLst>
            <pc:docMk/>
            <pc:sldMk cId="635152098" sldId="262"/>
            <ac:spMk id="10" creationId="{C943A91B-7CA7-4592-A975-73B1BF8C4C74}"/>
          </ac:spMkLst>
        </pc:spChg>
        <pc:spChg chg="add">
          <ac:chgData name="Claire Stott" userId="0adb2296-c754-4282-b339-73dd5c6a0181" providerId="ADAL" clId="{BEF57D48-4601-4D26-9C98-656FC4812C17}" dt="2023-07-23T03:20:06.667" v="166" actId="26606"/>
          <ac:spMkLst>
            <pc:docMk/>
            <pc:sldMk cId="635152098" sldId="262"/>
            <ac:spMk id="12" creationId="{EC471314-E46A-414B-8D91-74880E84F187}"/>
          </ac:spMkLst>
        </pc:spChg>
        <pc:spChg chg="add">
          <ac:chgData name="Claire Stott" userId="0adb2296-c754-4282-b339-73dd5c6a0181" providerId="ADAL" clId="{BEF57D48-4601-4D26-9C98-656FC4812C17}" dt="2023-07-23T03:20:06.667" v="166" actId="26606"/>
          <ac:spMkLst>
            <pc:docMk/>
            <pc:sldMk cId="635152098" sldId="262"/>
            <ac:spMk id="14" creationId="{6A681326-1C9D-44A3-A627-3871BDAE4127}"/>
          </ac:spMkLst>
        </pc:spChg>
      </pc:sldChg>
      <pc:sldChg chg="addSp modSp new mod setBg addAnim">
        <pc:chgData name="Claire Stott" userId="0adb2296-c754-4282-b339-73dd5c6a0181" providerId="ADAL" clId="{BEF57D48-4601-4D26-9C98-656FC4812C17}" dt="2023-07-25T10:15:56.928" v="3645"/>
        <pc:sldMkLst>
          <pc:docMk/>
          <pc:sldMk cId="2107750016" sldId="263"/>
        </pc:sldMkLst>
        <pc:spChg chg="mod">
          <ac:chgData name="Claire Stott" userId="0adb2296-c754-4282-b339-73dd5c6a0181" providerId="ADAL" clId="{BEF57D48-4601-4D26-9C98-656FC4812C17}" dt="2023-07-25T10:15:56.928" v="3643" actId="26606"/>
          <ac:spMkLst>
            <pc:docMk/>
            <pc:sldMk cId="2107750016" sldId="263"/>
            <ac:spMk id="2" creationId="{8B11C78F-9BC1-19D2-C6B6-9EF4E711A207}"/>
          </ac:spMkLst>
        </pc:spChg>
        <pc:spChg chg="mod">
          <ac:chgData name="Claire Stott" userId="0adb2296-c754-4282-b339-73dd5c6a0181" providerId="ADAL" clId="{BEF57D48-4601-4D26-9C98-656FC4812C17}" dt="2023-07-25T10:15:56.928" v="3643" actId="26606"/>
          <ac:spMkLst>
            <pc:docMk/>
            <pc:sldMk cId="2107750016" sldId="263"/>
            <ac:spMk id="3" creationId="{B14DFC74-7E05-4FCE-0700-453EF890FA22}"/>
          </ac:spMkLst>
        </pc:spChg>
        <pc:spChg chg="add">
          <ac:chgData name="Claire Stott" userId="0adb2296-c754-4282-b339-73dd5c6a0181" providerId="ADAL" clId="{BEF57D48-4601-4D26-9C98-656FC4812C17}" dt="2023-07-25T10:15:56.928" v="3643" actId="26606"/>
          <ac:spMkLst>
            <pc:docMk/>
            <pc:sldMk cId="2107750016" sldId="263"/>
            <ac:spMk id="9" creationId="{C6A81905-F480-46A4-BC10-215D24EA1AE6}"/>
          </ac:spMkLst>
        </pc:spChg>
        <pc:spChg chg="add">
          <ac:chgData name="Claire Stott" userId="0adb2296-c754-4282-b339-73dd5c6a0181" providerId="ADAL" clId="{BEF57D48-4601-4D26-9C98-656FC4812C17}" dt="2023-07-25T10:15:56.928" v="3643" actId="26606"/>
          <ac:spMkLst>
            <pc:docMk/>
            <pc:sldMk cId="2107750016" sldId="263"/>
            <ac:spMk id="11" creationId="{36FD4D9D-3784-41E8-8405-A42B72F51331}"/>
          </ac:spMkLst>
        </pc:spChg>
        <pc:spChg chg="add">
          <ac:chgData name="Claire Stott" userId="0adb2296-c754-4282-b339-73dd5c6a0181" providerId="ADAL" clId="{BEF57D48-4601-4D26-9C98-656FC4812C17}" dt="2023-07-25T10:15:56.928" v="3643" actId="26606"/>
          <ac:spMkLst>
            <pc:docMk/>
            <pc:sldMk cId="2107750016" sldId="263"/>
            <ac:spMk id="13" creationId="{60817A52-B891-4228-A61E-0C0A57632DDA}"/>
          </ac:spMkLst>
        </pc:spChg>
        <pc:picChg chg="add mod">
          <ac:chgData name="Claire Stott" userId="0adb2296-c754-4282-b339-73dd5c6a0181" providerId="ADAL" clId="{BEF57D48-4601-4D26-9C98-656FC4812C17}" dt="2023-07-25T10:15:56.928" v="3643" actId="26606"/>
          <ac:picMkLst>
            <pc:docMk/>
            <pc:sldMk cId="2107750016" sldId="263"/>
            <ac:picMk id="4" creationId="{8C874BB0-CC4D-A79F-E71E-7FD39419AC71}"/>
          </ac:picMkLst>
        </pc:picChg>
      </pc:sldChg>
      <pc:sldChg chg="addSp delSp modSp new mod ord setBg setClrOvrMap">
        <pc:chgData name="Claire Stott" userId="0adb2296-c754-4282-b339-73dd5c6a0181" providerId="ADAL" clId="{BEF57D48-4601-4D26-9C98-656FC4812C17}" dt="2023-07-25T10:14:03.115" v="3641" actId="26606"/>
        <pc:sldMkLst>
          <pc:docMk/>
          <pc:sldMk cId="349574341" sldId="264"/>
        </pc:sldMkLst>
        <pc:spChg chg="mod">
          <ac:chgData name="Claire Stott" userId="0adb2296-c754-4282-b339-73dd5c6a0181" providerId="ADAL" clId="{BEF57D48-4601-4D26-9C98-656FC4812C17}" dt="2023-07-25T10:14:03.115" v="3641" actId="26606"/>
          <ac:spMkLst>
            <pc:docMk/>
            <pc:sldMk cId="349574341" sldId="264"/>
            <ac:spMk id="2" creationId="{F74D9A05-A93D-A6AD-2606-92D696D1585E}"/>
          </ac:spMkLst>
        </pc:spChg>
        <pc:spChg chg="mod">
          <ac:chgData name="Claire Stott" userId="0adb2296-c754-4282-b339-73dd5c6a0181" providerId="ADAL" clId="{BEF57D48-4601-4D26-9C98-656FC4812C17}" dt="2023-07-25T10:14:03.115" v="3641" actId="26606"/>
          <ac:spMkLst>
            <pc:docMk/>
            <pc:sldMk cId="349574341" sldId="264"/>
            <ac:spMk id="3" creationId="{E0D4E374-1A46-041E-A55C-004D7AD9F5F9}"/>
          </ac:spMkLst>
        </pc:spChg>
        <pc:spChg chg="add del">
          <ac:chgData name="Claire Stott" userId="0adb2296-c754-4282-b339-73dd5c6a0181" providerId="ADAL" clId="{BEF57D48-4601-4D26-9C98-656FC4812C17}" dt="2023-07-25T10:14:03.115" v="3641" actId="26606"/>
          <ac:spMkLst>
            <pc:docMk/>
            <pc:sldMk cId="349574341" sldId="264"/>
            <ac:spMk id="8" creationId="{052BEFF1-896C-45B1-B02C-96A6A1BC389A}"/>
          </ac:spMkLst>
        </pc:spChg>
        <pc:spChg chg="add del">
          <ac:chgData name="Claire Stott" userId="0adb2296-c754-4282-b339-73dd5c6a0181" providerId="ADAL" clId="{BEF57D48-4601-4D26-9C98-656FC4812C17}" dt="2023-07-25T10:14:03.115" v="3641" actId="26606"/>
          <ac:spMkLst>
            <pc:docMk/>
            <pc:sldMk cId="349574341" sldId="264"/>
            <ac:spMk id="10" creationId="{BB237A14-61B1-4C00-A670-5D8D68A8668E}"/>
          </ac:spMkLst>
        </pc:spChg>
        <pc:spChg chg="add del">
          <ac:chgData name="Claire Stott" userId="0adb2296-c754-4282-b339-73dd5c6a0181" providerId="ADAL" clId="{BEF57D48-4601-4D26-9C98-656FC4812C17}" dt="2023-07-25T10:14:03.115" v="3641" actId="26606"/>
          <ac:spMkLst>
            <pc:docMk/>
            <pc:sldMk cId="349574341" sldId="264"/>
            <ac:spMk id="12" creationId="{8598F259-6F54-47A3-8D13-1603D786A328}"/>
          </ac:spMkLst>
        </pc:spChg>
        <pc:spChg chg="add del">
          <ac:chgData name="Claire Stott" userId="0adb2296-c754-4282-b339-73dd5c6a0181" providerId="ADAL" clId="{BEF57D48-4601-4D26-9C98-656FC4812C17}" dt="2023-07-25T10:14:03.115" v="3641" actId="26606"/>
          <ac:spMkLst>
            <pc:docMk/>
            <pc:sldMk cId="349574341" sldId="264"/>
            <ac:spMk id="14" creationId="{0BA768A8-4FED-4ED8-9E46-6BE72188ECD2}"/>
          </ac:spMkLst>
        </pc:spChg>
        <pc:spChg chg="add">
          <ac:chgData name="Claire Stott" userId="0adb2296-c754-4282-b339-73dd5c6a0181" providerId="ADAL" clId="{BEF57D48-4601-4D26-9C98-656FC4812C17}" dt="2023-07-25T10:14:03.115" v="3641" actId="26606"/>
          <ac:spMkLst>
            <pc:docMk/>
            <pc:sldMk cId="349574341" sldId="264"/>
            <ac:spMk id="19" creationId="{923E8915-D2AA-4327-A45A-972C3CA9574B}"/>
          </ac:spMkLst>
        </pc:spChg>
        <pc:spChg chg="add">
          <ac:chgData name="Claire Stott" userId="0adb2296-c754-4282-b339-73dd5c6a0181" providerId="ADAL" clId="{BEF57D48-4601-4D26-9C98-656FC4812C17}" dt="2023-07-25T10:14:03.115" v="3641" actId="26606"/>
          <ac:spMkLst>
            <pc:docMk/>
            <pc:sldMk cId="349574341" sldId="264"/>
            <ac:spMk id="21" creationId="{8302FC3C-9804-4950-B721-5FD704BA6065}"/>
          </ac:spMkLst>
        </pc:spChg>
        <pc:spChg chg="add">
          <ac:chgData name="Claire Stott" userId="0adb2296-c754-4282-b339-73dd5c6a0181" providerId="ADAL" clId="{BEF57D48-4601-4D26-9C98-656FC4812C17}" dt="2023-07-25T10:14:03.115" v="3641" actId="26606"/>
          <ac:spMkLst>
            <pc:docMk/>
            <pc:sldMk cId="349574341" sldId="264"/>
            <ac:spMk id="27" creationId="{F3798573-F27B-47EB-8EA4-7EE34954C2D6}"/>
          </ac:spMkLst>
        </pc:spChg>
        <pc:picChg chg="add">
          <ac:chgData name="Claire Stott" userId="0adb2296-c754-4282-b339-73dd5c6a0181" providerId="ADAL" clId="{BEF57D48-4601-4D26-9C98-656FC4812C17}" dt="2023-07-25T10:14:03.115" v="3641" actId="26606"/>
          <ac:picMkLst>
            <pc:docMk/>
            <pc:sldMk cId="349574341" sldId="264"/>
            <ac:picMk id="25" creationId="{3BC6EBB2-9BDC-4075-BA6B-43A9FBF9C86C}"/>
          </ac:picMkLst>
        </pc:picChg>
        <pc:cxnChg chg="add">
          <ac:chgData name="Claire Stott" userId="0adb2296-c754-4282-b339-73dd5c6a0181" providerId="ADAL" clId="{BEF57D48-4601-4D26-9C98-656FC4812C17}" dt="2023-07-25T10:14:03.115" v="3641" actId="26606"/>
          <ac:cxnSpMkLst>
            <pc:docMk/>
            <pc:sldMk cId="349574341" sldId="264"/>
            <ac:cxnSpMk id="23" creationId="{6B9695BD-ECF6-49CA-8877-8C493193C65D}"/>
          </ac:cxnSpMkLst>
        </pc:cxnChg>
      </pc:sldChg>
      <pc:sldChg chg="addSp delSp modSp new mod ord">
        <pc:chgData name="Claire Stott" userId="0adb2296-c754-4282-b339-73dd5c6a0181" providerId="ADAL" clId="{BEF57D48-4601-4D26-9C98-656FC4812C17}" dt="2023-07-25T08:33:47.713" v="2279" actId="20577"/>
        <pc:sldMkLst>
          <pc:docMk/>
          <pc:sldMk cId="2523402377" sldId="265"/>
        </pc:sldMkLst>
        <pc:spChg chg="mod">
          <ac:chgData name="Claire Stott" userId="0adb2296-c754-4282-b339-73dd5c6a0181" providerId="ADAL" clId="{BEF57D48-4601-4D26-9C98-656FC4812C17}" dt="2023-07-23T08:18:50.573" v="790" actId="242"/>
          <ac:spMkLst>
            <pc:docMk/>
            <pc:sldMk cId="2523402377" sldId="265"/>
            <ac:spMk id="2" creationId="{796BE872-1AC2-1403-D87E-9CA73C89D2E0}"/>
          </ac:spMkLst>
        </pc:spChg>
        <pc:spChg chg="del">
          <ac:chgData name="Claire Stott" userId="0adb2296-c754-4282-b339-73dd5c6a0181" providerId="ADAL" clId="{BEF57D48-4601-4D26-9C98-656FC4812C17}" dt="2023-07-23T08:20:22.092" v="791"/>
          <ac:spMkLst>
            <pc:docMk/>
            <pc:sldMk cId="2523402377" sldId="265"/>
            <ac:spMk id="3" creationId="{3AC3B5F9-F1D0-1C25-50C2-1057C0E4D546}"/>
          </ac:spMkLst>
        </pc:spChg>
        <pc:spChg chg="mod">
          <ac:chgData name="Claire Stott" userId="0adb2296-c754-4282-b339-73dd5c6a0181" providerId="ADAL" clId="{BEF57D48-4601-4D26-9C98-656FC4812C17}" dt="2023-07-25T08:33:47.713" v="2279" actId="20577"/>
          <ac:spMkLst>
            <pc:docMk/>
            <pc:sldMk cId="2523402377" sldId="265"/>
            <ac:spMk id="4" creationId="{B74B6162-2AC4-0D46-539D-AAD917E07F58}"/>
          </ac:spMkLst>
        </pc:spChg>
        <pc:picChg chg="add mod">
          <ac:chgData name="Claire Stott" userId="0adb2296-c754-4282-b339-73dd5c6a0181" providerId="ADAL" clId="{BEF57D48-4601-4D26-9C98-656FC4812C17}" dt="2023-07-23T08:34:29.542" v="805" actId="1076"/>
          <ac:picMkLst>
            <pc:docMk/>
            <pc:sldMk cId="2523402377" sldId="265"/>
            <ac:picMk id="1026" creationId="{CAB40473-9112-76D9-D410-55D81C8056E7}"/>
          </ac:picMkLst>
        </pc:picChg>
        <pc:picChg chg="add mod">
          <ac:chgData name="Claire Stott" userId="0adb2296-c754-4282-b339-73dd5c6a0181" providerId="ADAL" clId="{BEF57D48-4601-4D26-9C98-656FC4812C17}" dt="2023-07-23T08:40:44.677" v="1025" actId="1076"/>
          <ac:picMkLst>
            <pc:docMk/>
            <pc:sldMk cId="2523402377" sldId="265"/>
            <ac:picMk id="1028" creationId="{02B50280-322D-0567-C474-57793B58CE0A}"/>
          </ac:picMkLst>
        </pc:picChg>
        <pc:picChg chg="add del mod">
          <ac:chgData name="Claire Stott" userId="0adb2296-c754-4282-b339-73dd5c6a0181" providerId="ADAL" clId="{BEF57D48-4601-4D26-9C98-656FC4812C17}" dt="2023-07-23T08:33:30.846" v="802" actId="478"/>
          <ac:picMkLst>
            <pc:docMk/>
            <pc:sldMk cId="2523402377" sldId="265"/>
            <ac:picMk id="1030" creationId="{18300D9F-A888-2834-F212-58A0C8BE1A3A}"/>
          </ac:picMkLst>
        </pc:picChg>
        <pc:picChg chg="add mod">
          <ac:chgData name="Claire Stott" userId="0adb2296-c754-4282-b339-73dd5c6a0181" providerId="ADAL" clId="{BEF57D48-4601-4D26-9C98-656FC4812C17}" dt="2023-07-23T08:34:42.797" v="808" actId="1076"/>
          <ac:picMkLst>
            <pc:docMk/>
            <pc:sldMk cId="2523402377" sldId="265"/>
            <ac:picMk id="1032" creationId="{C356626D-15FA-DB8E-F9D3-7DAFC6027420}"/>
          </ac:picMkLst>
        </pc:picChg>
      </pc:sldChg>
      <pc:sldChg chg="modSp new mod">
        <pc:chgData name="Claire Stott" userId="0adb2296-c754-4282-b339-73dd5c6a0181" providerId="ADAL" clId="{BEF57D48-4601-4D26-9C98-656FC4812C17}" dt="2023-07-27T09:06:22.548" v="3648" actId="20577"/>
        <pc:sldMkLst>
          <pc:docMk/>
          <pc:sldMk cId="3081421672" sldId="266"/>
        </pc:sldMkLst>
        <pc:spChg chg="mod">
          <ac:chgData name="Claire Stott" userId="0adb2296-c754-4282-b339-73dd5c6a0181" providerId="ADAL" clId="{BEF57D48-4601-4D26-9C98-656FC4812C17}" dt="2023-07-23T08:50:07.217" v="1365" actId="20577"/>
          <ac:spMkLst>
            <pc:docMk/>
            <pc:sldMk cId="3081421672" sldId="266"/>
            <ac:spMk id="2" creationId="{303B33A2-49FD-6E47-416C-AA768D94B327}"/>
          </ac:spMkLst>
        </pc:spChg>
        <pc:spChg chg="mod">
          <ac:chgData name="Claire Stott" userId="0adb2296-c754-4282-b339-73dd5c6a0181" providerId="ADAL" clId="{BEF57D48-4601-4D26-9C98-656FC4812C17}" dt="2023-07-27T09:06:22.548" v="3648" actId="20577"/>
          <ac:spMkLst>
            <pc:docMk/>
            <pc:sldMk cId="3081421672" sldId="266"/>
            <ac:spMk id="3" creationId="{BC357820-2296-9AFA-5B75-D580B73487C4}"/>
          </ac:spMkLst>
        </pc:spChg>
      </pc:sldChg>
      <pc:sldChg chg="addSp delSp modSp new mod setBg setClrOvrMap">
        <pc:chgData name="Claire Stott" userId="0adb2296-c754-4282-b339-73dd5c6a0181" providerId="ADAL" clId="{BEF57D48-4601-4D26-9C98-656FC4812C17}" dt="2023-07-25T10:13:26.160" v="3638" actId="26606"/>
        <pc:sldMkLst>
          <pc:docMk/>
          <pc:sldMk cId="166312304" sldId="267"/>
        </pc:sldMkLst>
        <pc:spChg chg="mod">
          <ac:chgData name="Claire Stott" userId="0adb2296-c754-4282-b339-73dd5c6a0181" providerId="ADAL" clId="{BEF57D48-4601-4D26-9C98-656FC4812C17}" dt="2023-07-25T10:13:26.160" v="3638" actId="26606"/>
          <ac:spMkLst>
            <pc:docMk/>
            <pc:sldMk cId="166312304" sldId="267"/>
            <ac:spMk id="2" creationId="{A04B1EAF-3F67-D093-12A1-9ECC1356A1BC}"/>
          </ac:spMkLst>
        </pc:spChg>
        <pc:spChg chg="mod ord">
          <ac:chgData name="Claire Stott" userId="0adb2296-c754-4282-b339-73dd5c6a0181" providerId="ADAL" clId="{BEF57D48-4601-4D26-9C98-656FC4812C17}" dt="2023-07-25T10:13:26.160" v="3638" actId="26606"/>
          <ac:spMkLst>
            <pc:docMk/>
            <pc:sldMk cId="166312304" sldId="267"/>
            <ac:spMk id="3" creationId="{0C94BAA4-55BA-6961-6892-02C62E2EAB70}"/>
          </ac:spMkLst>
        </pc:spChg>
        <pc:spChg chg="add del">
          <ac:chgData name="Claire Stott" userId="0adb2296-c754-4282-b339-73dd5c6a0181" providerId="ADAL" clId="{BEF57D48-4601-4D26-9C98-656FC4812C17}" dt="2023-07-25T10:13:12.808" v="3633" actId="26606"/>
          <ac:spMkLst>
            <pc:docMk/>
            <pc:sldMk cId="166312304" sldId="267"/>
            <ac:spMk id="9" creationId="{29787B81-C7DF-412B-A405-EF4454012DEE}"/>
          </ac:spMkLst>
        </pc:spChg>
        <pc:spChg chg="add del">
          <ac:chgData name="Claire Stott" userId="0adb2296-c754-4282-b339-73dd5c6a0181" providerId="ADAL" clId="{BEF57D48-4601-4D26-9C98-656FC4812C17}" dt="2023-07-25T10:13:16.915" v="3635" actId="26606"/>
          <ac:spMkLst>
            <pc:docMk/>
            <pc:sldMk cId="166312304" sldId="267"/>
            <ac:spMk id="11" creationId="{A721560C-E4AB-4287-A29C-3F6916794CB9}"/>
          </ac:spMkLst>
        </pc:spChg>
        <pc:spChg chg="add del">
          <ac:chgData name="Claire Stott" userId="0adb2296-c754-4282-b339-73dd5c6a0181" providerId="ADAL" clId="{BEF57D48-4601-4D26-9C98-656FC4812C17}" dt="2023-07-25T10:13:16.915" v="3635" actId="26606"/>
          <ac:spMkLst>
            <pc:docMk/>
            <pc:sldMk cId="166312304" sldId="267"/>
            <ac:spMk id="12" creationId="{EE4E366E-272A-409E-840F-9A6A64A9E3FF}"/>
          </ac:spMkLst>
        </pc:spChg>
        <pc:spChg chg="add del">
          <ac:chgData name="Claire Stott" userId="0adb2296-c754-4282-b339-73dd5c6a0181" providerId="ADAL" clId="{BEF57D48-4601-4D26-9C98-656FC4812C17}" dt="2023-07-25T10:13:16.915" v="3635" actId="26606"/>
          <ac:spMkLst>
            <pc:docMk/>
            <pc:sldMk cId="166312304" sldId="267"/>
            <ac:spMk id="13" creationId="{DF6CFF07-D953-4F9C-9A0E-E0A6AACB6158}"/>
          </ac:spMkLst>
        </pc:spChg>
        <pc:spChg chg="add del">
          <ac:chgData name="Claire Stott" userId="0adb2296-c754-4282-b339-73dd5c6a0181" providerId="ADAL" clId="{BEF57D48-4601-4D26-9C98-656FC4812C17}" dt="2023-07-25T10:13:16.915" v="3635" actId="26606"/>
          <ac:spMkLst>
            <pc:docMk/>
            <pc:sldMk cId="166312304" sldId="267"/>
            <ac:spMk id="15" creationId="{DAA4FEEE-0B5F-41BF-825D-60F9FB089568}"/>
          </ac:spMkLst>
        </pc:spChg>
        <pc:spChg chg="add del">
          <ac:chgData name="Claire Stott" userId="0adb2296-c754-4282-b339-73dd5c6a0181" providerId="ADAL" clId="{BEF57D48-4601-4D26-9C98-656FC4812C17}" dt="2023-07-25T10:13:26.154" v="3637" actId="26606"/>
          <ac:spMkLst>
            <pc:docMk/>
            <pc:sldMk cId="166312304" sldId="267"/>
            <ac:spMk id="17" creationId="{61515115-95FB-41E0-86F3-8744438C09D0}"/>
          </ac:spMkLst>
        </pc:spChg>
        <pc:spChg chg="add del">
          <ac:chgData name="Claire Stott" userId="0adb2296-c754-4282-b339-73dd5c6a0181" providerId="ADAL" clId="{BEF57D48-4601-4D26-9C98-656FC4812C17}" dt="2023-07-25T10:13:26.154" v="3637" actId="26606"/>
          <ac:spMkLst>
            <pc:docMk/>
            <pc:sldMk cId="166312304" sldId="267"/>
            <ac:spMk id="18" creationId="{8222A33F-BE2D-4D69-92A0-5DF8B17BAACA}"/>
          </ac:spMkLst>
        </pc:spChg>
        <pc:spChg chg="add del">
          <ac:chgData name="Claire Stott" userId="0adb2296-c754-4282-b339-73dd5c6a0181" providerId="ADAL" clId="{BEF57D48-4601-4D26-9C98-656FC4812C17}" dt="2023-07-25T10:13:26.154" v="3637" actId="26606"/>
          <ac:spMkLst>
            <pc:docMk/>
            <pc:sldMk cId="166312304" sldId="267"/>
            <ac:spMk id="19" creationId="{CE1C74D0-9609-468A-9597-5D87C8A42B58}"/>
          </ac:spMkLst>
        </pc:spChg>
        <pc:spChg chg="add del">
          <ac:chgData name="Claire Stott" userId="0adb2296-c754-4282-b339-73dd5c6a0181" providerId="ADAL" clId="{BEF57D48-4601-4D26-9C98-656FC4812C17}" dt="2023-07-25T10:13:26.154" v="3637" actId="26606"/>
          <ac:spMkLst>
            <pc:docMk/>
            <pc:sldMk cId="166312304" sldId="267"/>
            <ac:spMk id="20" creationId="{C137128D-E594-4905-9F76-E385F0831D60}"/>
          </ac:spMkLst>
        </pc:spChg>
        <pc:spChg chg="add">
          <ac:chgData name="Claire Stott" userId="0adb2296-c754-4282-b339-73dd5c6a0181" providerId="ADAL" clId="{BEF57D48-4601-4D26-9C98-656FC4812C17}" dt="2023-07-25T10:13:26.160" v="3638" actId="26606"/>
          <ac:spMkLst>
            <pc:docMk/>
            <pc:sldMk cId="166312304" sldId="267"/>
            <ac:spMk id="22" creationId="{29787B81-C7DF-412B-A405-EF4454012DEE}"/>
          </ac:spMkLst>
        </pc:spChg>
        <pc:picChg chg="add mod ord">
          <ac:chgData name="Claire Stott" userId="0adb2296-c754-4282-b339-73dd5c6a0181" providerId="ADAL" clId="{BEF57D48-4601-4D26-9C98-656FC4812C17}" dt="2023-07-25T10:13:26.160" v="3638" actId="26606"/>
          <ac:picMkLst>
            <pc:docMk/>
            <pc:sldMk cId="166312304" sldId="267"/>
            <ac:picMk id="4" creationId="{974585CC-8836-2AB3-38B7-71A9CB37F612}"/>
          </ac:picMkLst>
        </pc:picChg>
      </pc:sldChg>
      <pc:sldChg chg="new del">
        <pc:chgData name="Claire Stott" userId="0adb2296-c754-4282-b339-73dd5c6a0181" providerId="ADAL" clId="{BEF57D48-4601-4D26-9C98-656FC4812C17}" dt="2023-07-23T09:58:04.406" v="2161" actId="47"/>
        <pc:sldMkLst>
          <pc:docMk/>
          <pc:sldMk cId="2935273521" sldId="268"/>
        </pc:sldMkLst>
      </pc:sldChg>
      <pc:sldChg chg="modSp new mod">
        <pc:chgData name="Claire Stott" userId="0adb2296-c754-4282-b339-73dd5c6a0181" providerId="ADAL" clId="{BEF57D48-4601-4D26-9C98-656FC4812C17}" dt="2023-07-23T09:58:01.764" v="2160" actId="20577"/>
        <pc:sldMkLst>
          <pc:docMk/>
          <pc:sldMk cId="2733508058" sldId="269"/>
        </pc:sldMkLst>
        <pc:spChg chg="mod">
          <ac:chgData name="Claire Stott" userId="0adb2296-c754-4282-b339-73dd5c6a0181" providerId="ADAL" clId="{BEF57D48-4601-4D26-9C98-656FC4812C17}" dt="2023-07-23T09:57:05.395" v="2069" actId="20577"/>
          <ac:spMkLst>
            <pc:docMk/>
            <pc:sldMk cId="2733508058" sldId="269"/>
            <ac:spMk id="2" creationId="{B6A3B753-204D-FA94-1906-D1130E9E725F}"/>
          </ac:spMkLst>
        </pc:spChg>
        <pc:spChg chg="mod">
          <ac:chgData name="Claire Stott" userId="0adb2296-c754-4282-b339-73dd5c6a0181" providerId="ADAL" clId="{BEF57D48-4601-4D26-9C98-656FC4812C17}" dt="2023-07-23T09:57:26.798" v="2095" actId="20577"/>
          <ac:spMkLst>
            <pc:docMk/>
            <pc:sldMk cId="2733508058" sldId="269"/>
            <ac:spMk id="3" creationId="{90FBF1DB-2FB4-06DB-F03E-B8234314BEAD}"/>
          </ac:spMkLst>
        </pc:spChg>
        <pc:spChg chg="mod">
          <ac:chgData name="Claire Stott" userId="0adb2296-c754-4282-b339-73dd5c6a0181" providerId="ADAL" clId="{BEF57D48-4601-4D26-9C98-656FC4812C17}" dt="2023-07-23T09:58:01.764" v="2160" actId="20577"/>
          <ac:spMkLst>
            <pc:docMk/>
            <pc:sldMk cId="2733508058" sldId="269"/>
            <ac:spMk id="4" creationId="{4F9C2A57-48BF-6716-9606-6EE3DA92EB64}"/>
          </ac:spMkLst>
        </pc:spChg>
      </pc:sldChg>
      <pc:sldChg chg="addSp delSp modSp mod setBg">
        <pc:chgData name="Claire Stott" userId="0adb2296-c754-4282-b339-73dd5c6a0181" providerId="ADAL" clId="{BEF57D48-4601-4D26-9C98-656FC4812C17}" dt="2023-07-27T09:07:27.052" v="3651" actId="20577"/>
        <pc:sldMkLst>
          <pc:docMk/>
          <pc:sldMk cId="2292980213" sldId="270"/>
        </pc:sldMkLst>
        <pc:spChg chg="mod">
          <ac:chgData name="Claire Stott" userId="0adb2296-c754-4282-b339-73dd5c6a0181" providerId="ADAL" clId="{BEF57D48-4601-4D26-9C98-656FC4812C17}" dt="2023-07-25T09:52:06.598" v="3196" actId="26606"/>
          <ac:spMkLst>
            <pc:docMk/>
            <pc:sldMk cId="2292980213" sldId="270"/>
            <ac:spMk id="2" creationId="{66B97F99-67AC-76E4-56FB-6DE52AB1F307}"/>
          </ac:spMkLst>
        </pc:spChg>
        <pc:spChg chg="del">
          <ac:chgData name="Claire Stott" userId="0adb2296-c754-4282-b339-73dd5c6a0181" providerId="ADAL" clId="{BEF57D48-4601-4D26-9C98-656FC4812C17}" dt="2023-07-25T09:52:06.598" v="3196" actId="26606"/>
          <ac:spMkLst>
            <pc:docMk/>
            <pc:sldMk cId="2292980213" sldId="270"/>
            <ac:spMk id="3" creationId="{1D20D71E-955A-ED2F-7565-12941D275538}"/>
          </ac:spMkLst>
        </pc:spChg>
        <pc:spChg chg="del">
          <ac:chgData name="Claire Stott" userId="0adb2296-c754-4282-b339-73dd5c6a0181" providerId="ADAL" clId="{BEF57D48-4601-4D26-9C98-656FC4812C17}" dt="2023-07-25T09:52:06.598" v="3196" actId="26606"/>
          <ac:spMkLst>
            <pc:docMk/>
            <pc:sldMk cId="2292980213" sldId="270"/>
            <ac:spMk id="8" creationId="{052BEFF1-896C-45B1-B02C-96A6A1BC389A}"/>
          </ac:spMkLst>
        </pc:spChg>
        <pc:spChg chg="del">
          <ac:chgData name="Claire Stott" userId="0adb2296-c754-4282-b339-73dd5c6a0181" providerId="ADAL" clId="{BEF57D48-4601-4D26-9C98-656FC4812C17}" dt="2023-07-25T09:52:06.598" v="3196" actId="26606"/>
          <ac:spMkLst>
            <pc:docMk/>
            <pc:sldMk cId="2292980213" sldId="270"/>
            <ac:spMk id="10" creationId="{BB237A14-61B1-4C00-A670-5D8D68A8668E}"/>
          </ac:spMkLst>
        </pc:spChg>
        <pc:spChg chg="del">
          <ac:chgData name="Claire Stott" userId="0adb2296-c754-4282-b339-73dd5c6a0181" providerId="ADAL" clId="{BEF57D48-4601-4D26-9C98-656FC4812C17}" dt="2023-07-25T09:52:06.598" v="3196" actId="26606"/>
          <ac:spMkLst>
            <pc:docMk/>
            <pc:sldMk cId="2292980213" sldId="270"/>
            <ac:spMk id="12" creationId="{8598F259-6F54-47A3-8D13-1603D786A328}"/>
          </ac:spMkLst>
        </pc:spChg>
        <pc:spChg chg="del">
          <ac:chgData name="Claire Stott" userId="0adb2296-c754-4282-b339-73dd5c6a0181" providerId="ADAL" clId="{BEF57D48-4601-4D26-9C98-656FC4812C17}" dt="2023-07-25T09:52:06.598" v="3196" actId="26606"/>
          <ac:spMkLst>
            <pc:docMk/>
            <pc:sldMk cId="2292980213" sldId="270"/>
            <ac:spMk id="14" creationId="{0BA768A8-4FED-4ED8-9E46-6BE72188ECD2}"/>
          </ac:spMkLst>
        </pc:spChg>
        <pc:spChg chg="add">
          <ac:chgData name="Claire Stott" userId="0adb2296-c754-4282-b339-73dd5c6a0181" providerId="ADAL" clId="{BEF57D48-4601-4D26-9C98-656FC4812C17}" dt="2023-07-25T09:52:06.598" v="3196" actId="26606"/>
          <ac:spMkLst>
            <pc:docMk/>
            <pc:sldMk cId="2292980213" sldId="270"/>
            <ac:spMk id="20" creationId="{ABE6F9A3-300E-47F5-B41C-C8C5E758DE7C}"/>
          </ac:spMkLst>
        </pc:spChg>
        <pc:spChg chg="add">
          <ac:chgData name="Claire Stott" userId="0adb2296-c754-4282-b339-73dd5c6a0181" providerId="ADAL" clId="{BEF57D48-4601-4D26-9C98-656FC4812C17}" dt="2023-07-25T09:52:06.598" v="3196" actId="26606"/>
          <ac:spMkLst>
            <pc:docMk/>
            <pc:sldMk cId="2292980213" sldId="270"/>
            <ac:spMk id="22" creationId="{61B4701B-39FE-43B8-86AA-D6B8789C2207}"/>
          </ac:spMkLst>
        </pc:spChg>
        <pc:spChg chg="add">
          <ac:chgData name="Claire Stott" userId="0adb2296-c754-4282-b339-73dd5c6a0181" providerId="ADAL" clId="{BEF57D48-4601-4D26-9C98-656FC4812C17}" dt="2023-07-25T09:52:06.598" v="3196" actId="26606"/>
          <ac:spMkLst>
            <pc:docMk/>
            <pc:sldMk cId="2292980213" sldId="270"/>
            <ac:spMk id="24" creationId="{E9A7EF13-49FA-4355-971A-34B065F35022}"/>
          </ac:spMkLst>
        </pc:spChg>
        <pc:spChg chg="add">
          <ac:chgData name="Claire Stott" userId="0adb2296-c754-4282-b339-73dd5c6a0181" providerId="ADAL" clId="{BEF57D48-4601-4D26-9C98-656FC4812C17}" dt="2023-07-25T09:52:06.598" v="3196" actId="26606"/>
          <ac:spMkLst>
            <pc:docMk/>
            <pc:sldMk cId="2292980213" sldId="270"/>
            <ac:spMk id="26" creationId="{92CF3C3E-0F7B-4F0C-8EBD-BDD38E9C66F5}"/>
          </ac:spMkLst>
        </pc:spChg>
        <pc:graphicFrameChg chg="add mod">
          <ac:chgData name="Claire Stott" userId="0adb2296-c754-4282-b339-73dd5c6a0181" providerId="ADAL" clId="{BEF57D48-4601-4D26-9C98-656FC4812C17}" dt="2023-07-27T09:07:27.052" v="3651" actId="20577"/>
          <ac:graphicFrameMkLst>
            <pc:docMk/>
            <pc:sldMk cId="2292980213" sldId="270"/>
            <ac:graphicFrameMk id="16" creationId="{DBF004C1-1E35-0367-402C-7BD6B898561B}"/>
          </ac:graphicFrameMkLst>
        </pc:graphicFrameChg>
      </pc:sldChg>
      <pc:sldChg chg="new">
        <pc:chgData name="Claire Stott" userId="0adb2296-c754-4282-b339-73dd5c6a0181" providerId="ADAL" clId="{BEF57D48-4601-4D26-9C98-656FC4812C17}" dt="2023-07-25T09:53:05.235" v="3197" actId="680"/>
        <pc:sldMkLst>
          <pc:docMk/>
          <pc:sldMk cId="282525746" sldId="271"/>
        </pc:sldMkLst>
      </pc:sldChg>
      <pc:sldChg chg="modSp mod">
        <pc:chgData name="Claire Stott" userId="0adb2296-c754-4282-b339-73dd5c6a0181" providerId="ADAL" clId="{BEF57D48-4601-4D26-9C98-656FC4812C17}" dt="2023-07-27T09:09:46.360" v="3665" actId="20577"/>
        <pc:sldMkLst>
          <pc:docMk/>
          <pc:sldMk cId="46134740" sldId="276"/>
        </pc:sldMkLst>
        <pc:spChg chg="mod">
          <ac:chgData name="Claire Stott" userId="0adb2296-c754-4282-b339-73dd5c6a0181" providerId="ADAL" clId="{BEF57D48-4601-4D26-9C98-656FC4812C17}" dt="2023-07-27T09:09:46.360" v="3665" actId="20577"/>
          <ac:spMkLst>
            <pc:docMk/>
            <pc:sldMk cId="46134740" sldId="276"/>
            <ac:spMk id="3" creationId="{50933FA9-A400-2BB9-8FBE-4740DF6ED8C1}"/>
          </ac:spMkLst>
        </pc:spChg>
      </pc:sldChg>
      <pc:sldChg chg="addSp modSp new mod setBg setClrOvrMap">
        <pc:chgData name="Claire Stott" userId="0adb2296-c754-4282-b339-73dd5c6a0181" providerId="ADAL" clId="{BEF57D48-4601-4D26-9C98-656FC4812C17}" dt="2023-07-27T11:29:45.078" v="3998" actId="1076"/>
        <pc:sldMkLst>
          <pc:docMk/>
          <pc:sldMk cId="3181417409" sldId="277"/>
        </pc:sldMkLst>
        <pc:spChg chg="mod">
          <ac:chgData name="Claire Stott" userId="0adb2296-c754-4282-b339-73dd5c6a0181" providerId="ADAL" clId="{BEF57D48-4601-4D26-9C98-656FC4812C17}" dt="2023-07-27T11:29:41.918" v="3997" actId="26606"/>
          <ac:spMkLst>
            <pc:docMk/>
            <pc:sldMk cId="3181417409" sldId="277"/>
            <ac:spMk id="2" creationId="{D88BAB69-6F95-DDD4-8CA1-16A0983584AA}"/>
          </ac:spMkLst>
        </pc:spChg>
        <pc:spChg chg="mod">
          <ac:chgData name="Claire Stott" userId="0adb2296-c754-4282-b339-73dd5c6a0181" providerId="ADAL" clId="{BEF57D48-4601-4D26-9C98-656FC4812C17}" dt="2023-07-27T11:29:45.078" v="3998" actId="1076"/>
          <ac:spMkLst>
            <pc:docMk/>
            <pc:sldMk cId="3181417409" sldId="277"/>
            <ac:spMk id="3" creationId="{A9621004-F1DA-F979-5556-3AB1309E5659}"/>
          </ac:spMkLst>
        </pc:spChg>
        <pc:spChg chg="add">
          <ac:chgData name="Claire Stott" userId="0adb2296-c754-4282-b339-73dd5c6a0181" providerId="ADAL" clId="{BEF57D48-4601-4D26-9C98-656FC4812C17}" dt="2023-07-27T11:29:41.918" v="3997" actId="26606"/>
          <ac:spMkLst>
            <pc:docMk/>
            <pc:sldMk cId="3181417409" sldId="277"/>
            <ac:spMk id="9" creationId="{EE4E366E-272A-409E-840F-9A6A64A9E3FF}"/>
          </ac:spMkLst>
        </pc:spChg>
        <pc:spChg chg="add">
          <ac:chgData name="Claire Stott" userId="0adb2296-c754-4282-b339-73dd5c6a0181" providerId="ADAL" clId="{BEF57D48-4601-4D26-9C98-656FC4812C17}" dt="2023-07-27T11:29:41.918" v="3997" actId="26606"/>
          <ac:spMkLst>
            <pc:docMk/>
            <pc:sldMk cId="3181417409" sldId="277"/>
            <ac:spMk id="11" creationId="{A721560C-E4AB-4287-A29C-3F6916794CB9}"/>
          </ac:spMkLst>
        </pc:spChg>
        <pc:spChg chg="add">
          <ac:chgData name="Claire Stott" userId="0adb2296-c754-4282-b339-73dd5c6a0181" providerId="ADAL" clId="{BEF57D48-4601-4D26-9C98-656FC4812C17}" dt="2023-07-27T11:29:41.918" v="3997" actId="26606"/>
          <ac:spMkLst>
            <pc:docMk/>
            <pc:sldMk cId="3181417409" sldId="277"/>
            <ac:spMk id="13" creationId="{DF6CFF07-D953-4F9C-9A0E-E0A6AACB6158}"/>
          </ac:spMkLst>
        </pc:spChg>
        <pc:spChg chg="add">
          <ac:chgData name="Claire Stott" userId="0adb2296-c754-4282-b339-73dd5c6a0181" providerId="ADAL" clId="{BEF57D48-4601-4D26-9C98-656FC4812C17}" dt="2023-07-27T11:29:41.918" v="3997" actId="26606"/>
          <ac:spMkLst>
            <pc:docMk/>
            <pc:sldMk cId="3181417409" sldId="277"/>
            <ac:spMk id="15" creationId="{DAA4FEEE-0B5F-41BF-825D-60F9FB089568}"/>
          </ac:spMkLst>
        </pc:spChg>
        <pc:picChg chg="add mod">
          <ac:chgData name="Claire Stott" userId="0adb2296-c754-4282-b339-73dd5c6a0181" providerId="ADAL" clId="{BEF57D48-4601-4D26-9C98-656FC4812C17}" dt="2023-07-27T11:29:41.918" v="3997" actId="26606"/>
          <ac:picMkLst>
            <pc:docMk/>
            <pc:sldMk cId="3181417409" sldId="277"/>
            <ac:picMk id="4" creationId="{5E6E3ADF-0003-F1F6-6B2F-8A2B851B4F94}"/>
          </ac:picMkLst>
        </pc:picChg>
      </pc:sldChg>
      <pc:sldChg chg="addSp delSp modSp new mod setBg">
        <pc:chgData name="Claire Stott" userId="0adb2296-c754-4282-b339-73dd5c6a0181" providerId="ADAL" clId="{BEF57D48-4601-4D26-9C98-656FC4812C17}" dt="2023-07-27T11:43:23.546" v="4344" actId="26606"/>
        <pc:sldMkLst>
          <pc:docMk/>
          <pc:sldMk cId="1963968105" sldId="278"/>
        </pc:sldMkLst>
        <pc:spChg chg="mod">
          <ac:chgData name="Claire Stott" userId="0adb2296-c754-4282-b339-73dd5c6a0181" providerId="ADAL" clId="{BEF57D48-4601-4D26-9C98-656FC4812C17}" dt="2023-07-27T11:43:23.546" v="4344" actId="26606"/>
          <ac:spMkLst>
            <pc:docMk/>
            <pc:sldMk cId="1963968105" sldId="278"/>
            <ac:spMk id="2" creationId="{DCF6C8B0-8185-1697-82C8-E97D017C1E63}"/>
          </ac:spMkLst>
        </pc:spChg>
        <pc:spChg chg="add del mod ord">
          <ac:chgData name="Claire Stott" userId="0adb2296-c754-4282-b339-73dd5c6a0181" providerId="ADAL" clId="{BEF57D48-4601-4D26-9C98-656FC4812C17}" dt="2023-07-27T11:43:23.546" v="4344" actId="26606"/>
          <ac:spMkLst>
            <pc:docMk/>
            <pc:sldMk cId="1963968105" sldId="278"/>
            <ac:spMk id="3" creationId="{82CFDD92-CE88-5CE9-233D-C895126748BC}"/>
          </ac:spMkLst>
        </pc:spChg>
        <pc:spChg chg="add del mod">
          <ac:chgData name="Claire Stott" userId="0adb2296-c754-4282-b339-73dd5c6a0181" providerId="ADAL" clId="{BEF57D48-4601-4D26-9C98-656FC4812C17}" dt="2023-07-27T11:40:29.253" v="4335" actId="478"/>
          <ac:spMkLst>
            <pc:docMk/>
            <pc:sldMk cId="1963968105" sldId="278"/>
            <ac:spMk id="4" creationId="{B2DC53BE-341C-7B26-F557-FFBBBF3D9C6D}"/>
          </ac:spMkLst>
        </pc:spChg>
        <pc:spChg chg="add del">
          <ac:chgData name="Claire Stott" userId="0adb2296-c754-4282-b339-73dd5c6a0181" providerId="ADAL" clId="{BEF57D48-4601-4D26-9C98-656FC4812C17}" dt="2023-07-27T11:43:23.546" v="4344" actId="26606"/>
          <ac:spMkLst>
            <pc:docMk/>
            <pc:sldMk cId="1963968105" sldId="278"/>
            <ac:spMk id="1033" creationId="{AA047838-7F9E-43CF-A116-26E7AAA8F842}"/>
          </ac:spMkLst>
        </pc:spChg>
        <pc:picChg chg="add mod">
          <ac:chgData name="Claire Stott" userId="0adb2296-c754-4282-b339-73dd5c6a0181" providerId="ADAL" clId="{BEF57D48-4601-4D26-9C98-656FC4812C17}" dt="2023-07-27T11:43:23.546" v="4344" actId="26606"/>
          <ac:picMkLst>
            <pc:docMk/>
            <pc:sldMk cId="1963968105" sldId="278"/>
            <ac:picMk id="5" creationId="{440072A6-14DF-049A-FFC7-21673FC6736E}"/>
          </ac:picMkLst>
        </pc:picChg>
        <pc:picChg chg="add del mod">
          <ac:chgData name="Claire Stott" userId="0adb2296-c754-4282-b339-73dd5c6a0181" providerId="ADAL" clId="{BEF57D48-4601-4D26-9C98-656FC4812C17}" dt="2023-07-27T11:40:50.697" v="4339" actId="478"/>
          <ac:picMkLst>
            <pc:docMk/>
            <pc:sldMk cId="1963968105" sldId="278"/>
            <ac:picMk id="1026" creationId="{A113B09E-10EC-809C-CECC-867A1A0486E2}"/>
          </ac:picMkLst>
        </pc:picChg>
        <pc:picChg chg="add mod">
          <ac:chgData name="Claire Stott" userId="0adb2296-c754-4282-b339-73dd5c6a0181" providerId="ADAL" clId="{BEF57D48-4601-4D26-9C98-656FC4812C17}" dt="2023-07-27T11:43:23.546" v="4344" actId="26606"/>
          <ac:picMkLst>
            <pc:docMk/>
            <pc:sldMk cId="1963968105" sldId="278"/>
            <ac:picMk id="1028" creationId="{9EC66830-E6E2-6540-448F-A09AB95FD2E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22F386-8EA5-4AB7-AB0E-930D6092A443}"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BE4AC54D-DCA4-4F25-97C1-02D3A81EFD69}">
      <dgm:prSet/>
      <dgm:spPr/>
      <dgm:t>
        <a:bodyPr/>
        <a:lstStyle/>
        <a:p>
          <a:r>
            <a:rPr lang="mi-NZ" b="0" i="0"/>
            <a:t>Look at </a:t>
          </a:r>
          <a:endParaRPr lang="en-US"/>
        </a:p>
      </dgm:t>
    </dgm:pt>
    <dgm:pt modelId="{7B36BCE3-83AF-4FD6-9CE4-54051B9DA287}" type="parTrans" cxnId="{20FD02DA-AE5C-4191-BCCC-5A9BE1E8342C}">
      <dgm:prSet/>
      <dgm:spPr/>
      <dgm:t>
        <a:bodyPr/>
        <a:lstStyle/>
        <a:p>
          <a:endParaRPr lang="en-US"/>
        </a:p>
      </dgm:t>
    </dgm:pt>
    <dgm:pt modelId="{067B2258-F3A3-4CAD-AC3E-B8C6C3AE0DF1}" type="sibTrans" cxnId="{20FD02DA-AE5C-4191-BCCC-5A9BE1E8342C}">
      <dgm:prSet/>
      <dgm:spPr/>
      <dgm:t>
        <a:bodyPr/>
        <a:lstStyle/>
        <a:p>
          <a:endParaRPr lang="en-US"/>
        </a:p>
      </dgm:t>
    </dgm:pt>
    <dgm:pt modelId="{D53CCC88-EDB0-43B5-85D9-4F8E8467599B}">
      <dgm:prSet/>
      <dgm:spPr/>
      <dgm:t>
        <a:bodyPr/>
        <a:lstStyle/>
        <a:p>
          <a:r>
            <a:rPr lang="mi-NZ" b="0" i="0" dirty="0"/>
            <a:t>What do you know about Rongoā Māori</a:t>
          </a:r>
          <a:endParaRPr lang="en-US" dirty="0"/>
        </a:p>
      </dgm:t>
    </dgm:pt>
    <dgm:pt modelId="{CCE13CD1-EFCA-4689-AC4A-32FD23EEAD44}" type="parTrans" cxnId="{B3BB2C91-38E4-4BC0-928C-201735222C72}">
      <dgm:prSet/>
      <dgm:spPr/>
      <dgm:t>
        <a:bodyPr/>
        <a:lstStyle/>
        <a:p>
          <a:endParaRPr lang="en-US"/>
        </a:p>
      </dgm:t>
    </dgm:pt>
    <dgm:pt modelId="{C3F48EAC-D8D5-41E9-808B-3BB3DD5945B2}" type="sibTrans" cxnId="{B3BB2C91-38E4-4BC0-928C-201735222C72}">
      <dgm:prSet/>
      <dgm:spPr/>
      <dgm:t>
        <a:bodyPr/>
        <a:lstStyle/>
        <a:p>
          <a:endParaRPr lang="en-US"/>
        </a:p>
      </dgm:t>
    </dgm:pt>
    <dgm:pt modelId="{F2482E8A-A770-494C-9429-26F4D9F306F5}">
      <dgm:prSet/>
      <dgm:spPr/>
      <dgm:t>
        <a:bodyPr/>
        <a:lstStyle/>
        <a:p>
          <a:r>
            <a:rPr lang="mi-NZ" b="0" i="0" dirty="0"/>
            <a:t>Tikanga</a:t>
          </a:r>
          <a:endParaRPr lang="en-US" dirty="0"/>
        </a:p>
      </dgm:t>
    </dgm:pt>
    <dgm:pt modelId="{3A6E2ED7-3459-457B-9A84-2C8DC3451FB3}" type="parTrans" cxnId="{2FF4ADFB-190C-4362-9889-A43E8A1A9164}">
      <dgm:prSet/>
      <dgm:spPr/>
      <dgm:t>
        <a:bodyPr/>
        <a:lstStyle/>
        <a:p>
          <a:endParaRPr lang="en-US"/>
        </a:p>
      </dgm:t>
    </dgm:pt>
    <dgm:pt modelId="{66FD6A16-7727-4207-9EBE-A15866AC9825}" type="sibTrans" cxnId="{2FF4ADFB-190C-4362-9889-A43E8A1A9164}">
      <dgm:prSet/>
      <dgm:spPr/>
      <dgm:t>
        <a:bodyPr/>
        <a:lstStyle/>
        <a:p>
          <a:endParaRPr lang="en-US"/>
        </a:p>
      </dgm:t>
    </dgm:pt>
    <dgm:pt modelId="{66F84734-64E6-4960-A58C-DF4CB6227BE7}">
      <dgm:prSet/>
      <dgm:spPr/>
      <dgm:t>
        <a:bodyPr/>
        <a:lstStyle/>
        <a:p>
          <a:r>
            <a:rPr lang="mi-NZ" b="0" i="0" dirty="0"/>
            <a:t>Some examples of Rongoā rakau</a:t>
          </a:r>
          <a:endParaRPr lang="en-US" dirty="0"/>
        </a:p>
      </dgm:t>
    </dgm:pt>
    <dgm:pt modelId="{9FC326C0-2684-463B-ABF5-6E074753B1F8}" type="parTrans" cxnId="{1F0D4827-F2AC-40D6-B2E7-6374FC29B80A}">
      <dgm:prSet/>
      <dgm:spPr/>
      <dgm:t>
        <a:bodyPr/>
        <a:lstStyle/>
        <a:p>
          <a:endParaRPr lang="en-US"/>
        </a:p>
      </dgm:t>
    </dgm:pt>
    <dgm:pt modelId="{E69DB59D-092A-4670-8C06-E83F0549710F}" type="sibTrans" cxnId="{1F0D4827-F2AC-40D6-B2E7-6374FC29B80A}">
      <dgm:prSet/>
      <dgm:spPr/>
      <dgm:t>
        <a:bodyPr/>
        <a:lstStyle/>
        <a:p>
          <a:endParaRPr lang="en-US"/>
        </a:p>
      </dgm:t>
    </dgm:pt>
    <dgm:pt modelId="{E3F2E52F-22B7-4B4E-A0BA-75836FB35104}">
      <dgm:prSet/>
      <dgm:spPr/>
      <dgm:t>
        <a:bodyPr/>
        <a:lstStyle/>
        <a:p>
          <a:r>
            <a:rPr lang="mi-NZ" b="0" i="0" dirty="0"/>
            <a:t>What it is all about: a bit of background</a:t>
          </a:r>
          <a:endParaRPr lang="en-US" dirty="0"/>
        </a:p>
      </dgm:t>
    </dgm:pt>
    <dgm:pt modelId="{85A30B88-A9A6-4A91-A7B5-112F297A16FD}" type="parTrans" cxnId="{4C023553-C047-4E2A-AE06-18859A7F2DEC}">
      <dgm:prSet/>
      <dgm:spPr/>
      <dgm:t>
        <a:bodyPr/>
        <a:lstStyle/>
        <a:p>
          <a:endParaRPr lang="en-NZ"/>
        </a:p>
      </dgm:t>
    </dgm:pt>
    <dgm:pt modelId="{D0910905-D879-4B23-BE33-93F553E63D60}" type="sibTrans" cxnId="{4C023553-C047-4E2A-AE06-18859A7F2DEC}">
      <dgm:prSet/>
      <dgm:spPr/>
      <dgm:t>
        <a:bodyPr/>
        <a:lstStyle/>
        <a:p>
          <a:endParaRPr lang="en-NZ"/>
        </a:p>
      </dgm:t>
    </dgm:pt>
    <dgm:pt modelId="{1BE558AA-3985-4FC6-A090-5466DDDB5F40}" type="pres">
      <dgm:prSet presAssocID="{B222F386-8EA5-4AB7-AB0E-930D6092A443}" presName="linear" presStyleCnt="0">
        <dgm:presLayoutVars>
          <dgm:dir/>
          <dgm:animLvl val="lvl"/>
          <dgm:resizeHandles val="exact"/>
        </dgm:presLayoutVars>
      </dgm:prSet>
      <dgm:spPr/>
      <dgm:t>
        <a:bodyPr/>
        <a:lstStyle/>
        <a:p>
          <a:endParaRPr lang="en-US"/>
        </a:p>
      </dgm:t>
    </dgm:pt>
    <dgm:pt modelId="{CA645C5E-F46C-4787-B582-3BAC887E60F3}" type="pres">
      <dgm:prSet presAssocID="{BE4AC54D-DCA4-4F25-97C1-02D3A81EFD69}" presName="parentLin" presStyleCnt="0"/>
      <dgm:spPr/>
    </dgm:pt>
    <dgm:pt modelId="{63378B5C-A659-4521-968C-C4203882A5F2}" type="pres">
      <dgm:prSet presAssocID="{BE4AC54D-DCA4-4F25-97C1-02D3A81EFD69}" presName="parentLeftMargin" presStyleLbl="node1" presStyleIdx="0" presStyleCnt="1"/>
      <dgm:spPr/>
      <dgm:t>
        <a:bodyPr/>
        <a:lstStyle/>
        <a:p>
          <a:endParaRPr lang="en-US"/>
        </a:p>
      </dgm:t>
    </dgm:pt>
    <dgm:pt modelId="{025FDA58-87EC-4861-AEA9-FBD5BAE56DCB}" type="pres">
      <dgm:prSet presAssocID="{BE4AC54D-DCA4-4F25-97C1-02D3A81EFD69}" presName="parentText" presStyleLbl="node1" presStyleIdx="0" presStyleCnt="1">
        <dgm:presLayoutVars>
          <dgm:chMax val="0"/>
          <dgm:bulletEnabled val="1"/>
        </dgm:presLayoutVars>
      </dgm:prSet>
      <dgm:spPr/>
      <dgm:t>
        <a:bodyPr/>
        <a:lstStyle/>
        <a:p>
          <a:endParaRPr lang="en-US"/>
        </a:p>
      </dgm:t>
    </dgm:pt>
    <dgm:pt modelId="{BC297033-3CDC-45E0-A3D7-B4BBD7D2E379}" type="pres">
      <dgm:prSet presAssocID="{BE4AC54D-DCA4-4F25-97C1-02D3A81EFD69}" presName="negativeSpace" presStyleCnt="0"/>
      <dgm:spPr/>
    </dgm:pt>
    <dgm:pt modelId="{C5ED9790-2BF0-4467-8DF8-15C3F258CFCF}" type="pres">
      <dgm:prSet presAssocID="{BE4AC54D-DCA4-4F25-97C1-02D3A81EFD69}" presName="childText" presStyleLbl="conFgAcc1" presStyleIdx="0" presStyleCnt="1">
        <dgm:presLayoutVars>
          <dgm:bulletEnabled val="1"/>
        </dgm:presLayoutVars>
      </dgm:prSet>
      <dgm:spPr/>
      <dgm:t>
        <a:bodyPr/>
        <a:lstStyle/>
        <a:p>
          <a:endParaRPr lang="en-US"/>
        </a:p>
      </dgm:t>
    </dgm:pt>
  </dgm:ptLst>
  <dgm:cxnLst>
    <dgm:cxn modelId="{18B84E43-B8A6-4212-8F80-BB9E4F0B7DF1}" type="presOf" srcId="{B222F386-8EA5-4AB7-AB0E-930D6092A443}" destId="{1BE558AA-3985-4FC6-A090-5466DDDB5F40}" srcOrd="0" destOrd="0" presId="urn:microsoft.com/office/officeart/2005/8/layout/list1"/>
    <dgm:cxn modelId="{1B7BAF67-80F6-45A0-99DA-A1875AF27071}" type="presOf" srcId="{F2482E8A-A770-494C-9429-26F4D9F306F5}" destId="{C5ED9790-2BF0-4467-8DF8-15C3F258CFCF}" srcOrd="0" destOrd="2" presId="urn:microsoft.com/office/officeart/2005/8/layout/list1"/>
    <dgm:cxn modelId="{B3BB2C91-38E4-4BC0-928C-201735222C72}" srcId="{BE4AC54D-DCA4-4F25-97C1-02D3A81EFD69}" destId="{D53CCC88-EDB0-43B5-85D9-4F8E8467599B}" srcOrd="0" destOrd="0" parTransId="{CCE13CD1-EFCA-4689-AC4A-32FD23EEAD44}" sibTransId="{C3F48EAC-D8D5-41E9-808B-3BB3DD5945B2}"/>
    <dgm:cxn modelId="{47784A84-E973-4709-8CDE-A080698A1B81}" type="presOf" srcId="{BE4AC54D-DCA4-4F25-97C1-02D3A81EFD69}" destId="{63378B5C-A659-4521-968C-C4203882A5F2}" srcOrd="0" destOrd="0" presId="urn:microsoft.com/office/officeart/2005/8/layout/list1"/>
    <dgm:cxn modelId="{20FD02DA-AE5C-4191-BCCC-5A9BE1E8342C}" srcId="{B222F386-8EA5-4AB7-AB0E-930D6092A443}" destId="{BE4AC54D-DCA4-4F25-97C1-02D3A81EFD69}" srcOrd="0" destOrd="0" parTransId="{7B36BCE3-83AF-4FD6-9CE4-54051B9DA287}" sibTransId="{067B2258-F3A3-4CAD-AC3E-B8C6C3AE0DF1}"/>
    <dgm:cxn modelId="{6B908235-8446-4C6E-9E8E-3DBD6A1D46CF}" type="presOf" srcId="{D53CCC88-EDB0-43B5-85D9-4F8E8467599B}" destId="{C5ED9790-2BF0-4467-8DF8-15C3F258CFCF}" srcOrd="0" destOrd="0" presId="urn:microsoft.com/office/officeart/2005/8/layout/list1"/>
    <dgm:cxn modelId="{C9B7C29E-6D09-4264-88F0-A163665F2417}" type="presOf" srcId="{E3F2E52F-22B7-4B4E-A0BA-75836FB35104}" destId="{C5ED9790-2BF0-4467-8DF8-15C3F258CFCF}" srcOrd="0" destOrd="1" presId="urn:microsoft.com/office/officeart/2005/8/layout/list1"/>
    <dgm:cxn modelId="{2573AB7D-6087-48AC-BDDC-D3A548B870AD}" type="presOf" srcId="{66F84734-64E6-4960-A58C-DF4CB6227BE7}" destId="{C5ED9790-2BF0-4467-8DF8-15C3F258CFCF}" srcOrd="0" destOrd="3" presId="urn:microsoft.com/office/officeart/2005/8/layout/list1"/>
    <dgm:cxn modelId="{1F0D4827-F2AC-40D6-B2E7-6374FC29B80A}" srcId="{BE4AC54D-DCA4-4F25-97C1-02D3A81EFD69}" destId="{66F84734-64E6-4960-A58C-DF4CB6227BE7}" srcOrd="3" destOrd="0" parTransId="{9FC326C0-2684-463B-ABF5-6E074753B1F8}" sibTransId="{E69DB59D-092A-4670-8C06-E83F0549710F}"/>
    <dgm:cxn modelId="{2FF4ADFB-190C-4362-9889-A43E8A1A9164}" srcId="{BE4AC54D-DCA4-4F25-97C1-02D3A81EFD69}" destId="{F2482E8A-A770-494C-9429-26F4D9F306F5}" srcOrd="2" destOrd="0" parTransId="{3A6E2ED7-3459-457B-9A84-2C8DC3451FB3}" sibTransId="{66FD6A16-7727-4207-9EBE-A15866AC9825}"/>
    <dgm:cxn modelId="{741A3272-2E93-414B-BEE8-B7CA5659B557}" type="presOf" srcId="{BE4AC54D-DCA4-4F25-97C1-02D3A81EFD69}" destId="{025FDA58-87EC-4861-AEA9-FBD5BAE56DCB}" srcOrd="1" destOrd="0" presId="urn:microsoft.com/office/officeart/2005/8/layout/list1"/>
    <dgm:cxn modelId="{4C023553-C047-4E2A-AE06-18859A7F2DEC}" srcId="{BE4AC54D-DCA4-4F25-97C1-02D3A81EFD69}" destId="{E3F2E52F-22B7-4B4E-A0BA-75836FB35104}" srcOrd="1" destOrd="0" parTransId="{85A30B88-A9A6-4A91-A7B5-112F297A16FD}" sibTransId="{D0910905-D879-4B23-BE33-93F553E63D60}"/>
    <dgm:cxn modelId="{7F3EF53E-2D49-4E54-AD50-503F20BA53D7}" type="presParOf" srcId="{1BE558AA-3985-4FC6-A090-5466DDDB5F40}" destId="{CA645C5E-F46C-4787-B582-3BAC887E60F3}" srcOrd="0" destOrd="0" presId="urn:microsoft.com/office/officeart/2005/8/layout/list1"/>
    <dgm:cxn modelId="{FC127CE0-394A-4048-86B3-49C27B8B7CFD}" type="presParOf" srcId="{CA645C5E-F46C-4787-B582-3BAC887E60F3}" destId="{63378B5C-A659-4521-968C-C4203882A5F2}" srcOrd="0" destOrd="0" presId="urn:microsoft.com/office/officeart/2005/8/layout/list1"/>
    <dgm:cxn modelId="{BE99F6EC-3074-4106-AC88-74AA56435688}" type="presParOf" srcId="{CA645C5E-F46C-4787-B582-3BAC887E60F3}" destId="{025FDA58-87EC-4861-AEA9-FBD5BAE56DCB}" srcOrd="1" destOrd="0" presId="urn:microsoft.com/office/officeart/2005/8/layout/list1"/>
    <dgm:cxn modelId="{FEA28C0D-7695-40E7-BDB9-46734BEFED8E}" type="presParOf" srcId="{1BE558AA-3985-4FC6-A090-5466DDDB5F40}" destId="{BC297033-3CDC-45E0-A3D7-B4BBD7D2E379}" srcOrd="1" destOrd="0" presId="urn:microsoft.com/office/officeart/2005/8/layout/list1"/>
    <dgm:cxn modelId="{4D210B61-FDF2-4F70-92DA-4306932AA82F}" type="presParOf" srcId="{1BE558AA-3985-4FC6-A090-5466DDDB5F40}" destId="{C5ED9790-2BF0-4467-8DF8-15C3F258CFCF}"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62A7D0-29A4-4491-A1B5-9DA4818F64C6}"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F24FED3C-E2F6-4E3C-9B65-6C58040166DE}">
      <dgm:prSet/>
      <dgm:spPr/>
      <dgm:t>
        <a:bodyPr/>
        <a:lstStyle/>
        <a:p>
          <a:r>
            <a:rPr lang="mi-NZ" b="0" i="0"/>
            <a:t>Karakia</a:t>
          </a:r>
          <a:endParaRPr lang="en-US"/>
        </a:p>
      </dgm:t>
    </dgm:pt>
    <dgm:pt modelId="{61E7C730-5911-4948-B21F-39E3D247ACA0}" type="parTrans" cxnId="{178A9080-E42A-4E7C-A0B9-211EBB66553A}">
      <dgm:prSet/>
      <dgm:spPr/>
      <dgm:t>
        <a:bodyPr/>
        <a:lstStyle/>
        <a:p>
          <a:endParaRPr lang="en-US"/>
        </a:p>
      </dgm:t>
    </dgm:pt>
    <dgm:pt modelId="{6D3E3B54-7CCE-470C-9B57-E1C631C60A49}" type="sibTrans" cxnId="{178A9080-E42A-4E7C-A0B9-211EBB66553A}">
      <dgm:prSet/>
      <dgm:spPr/>
      <dgm:t>
        <a:bodyPr/>
        <a:lstStyle/>
        <a:p>
          <a:endParaRPr lang="en-US"/>
        </a:p>
      </dgm:t>
    </dgm:pt>
    <dgm:pt modelId="{6EA67008-4CCE-4F59-AE4A-ECD71C6BDD1D}">
      <dgm:prSet/>
      <dgm:spPr/>
      <dgm:t>
        <a:bodyPr/>
        <a:lstStyle/>
        <a:p>
          <a:r>
            <a:rPr lang="mi-NZ" b="0" i="0"/>
            <a:t>Mirimiri and Romiromi (bodywork)</a:t>
          </a:r>
          <a:endParaRPr lang="en-US"/>
        </a:p>
      </dgm:t>
    </dgm:pt>
    <dgm:pt modelId="{99A99CA2-5F60-401A-ACC5-E942D483C25B}" type="parTrans" cxnId="{FB332A32-510F-40D0-8B5B-8BB35B167DEC}">
      <dgm:prSet/>
      <dgm:spPr/>
      <dgm:t>
        <a:bodyPr/>
        <a:lstStyle/>
        <a:p>
          <a:endParaRPr lang="en-US"/>
        </a:p>
      </dgm:t>
    </dgm:pt>
    <dgm:pt modelId="{F7AD69D0-B717-40C5-8C21-26C78B3C2C5C}" type="sibTrans" cxnId="{FB332A32-510F-40D0-8B5B-8BB35B167DEC}">
      <dgm:prSet/>
      <dgm:spPr/>
      <dgm:t>
        <a:bodyPr/>
        <a:lstStyle/>
        <a:p>
          <a:endParaRPr lang="en-US"/>
        </a:p>
      </dgm:t>
    </dgm:pt>
    <dgm:pt modelId="{1B04BF03-E8D7-4A03-9346-93F9E3012121}">
      <dgm:prSet/>
      <dgm:spPr/>
      <dgm:t>
        <a:bodyPr/>
        <a:lstStyle/>
        <a:p>
          <a:r>
            <a:rPr lang="mi-NZ" b="0" i="0"/>
            <a:t>Mahi Rākau (slef-healing with sticks (rākau))</a:t>
          </a:r>
          <a:endParaRPr lang="en-US"/>
        </a:p>
      </dgm:t>
    </dgm:pt>
    <dgm:pt modelId="{91D7D50F-01ED-4A00-8B82-DE6AD5F43FBA}" type="parTrans" cxnId="{F7F47290-EA73-44C1-ACC1-724F8022364B}">
      <dgm:prSet/>
      <dgm:spPr/>
      <dgm:t>
        <a:bodyPr/>
        <a:lstStyle/>
        <a:p>
          <a:endParaRPr lang="en-US"/>
        </a:p>
      </dgm:t>
    </dgm:pt>
    <dgm:pt modelId="{75920611-4921-4C47-8B93-41C74D6DA57A}" type="sibTrans" cxnId="{F7F47290-EA73-44C1-ACC1-724F8022364B}">
      <dgm:prSet/>
      <dgm:spPr/>
      <dgm:t>
        <a:bodyPr/>
        <a:lstStyle/>
        <a:p>
          <a:endParaRPr lang="en-US"/>
        </a:p>
      </dgm:t>
    </dgm:pt>
    <dgm:pt modelId="{566EF774-D9D9-46D1-A5E7-4AC800E8DE74}">
      <dgm:prSet/>
      <dgm:spPr/>
      <dgm:t>
        <a:bodyPr/>
        <a:lstStyle/>
        <a:p>
          <a:r>
            <a:rPr lang="mi-NZ" b="0" i="0"/>
            <a:t>Hui (with patient, whanau, kaumatua, care-givers etc)</a:t>
          </a:r>
          <a:endParaRPr lang="en-US"/>
        </a:p>
      </dgm:t>
    </dgm:pt>
    <dgm:pt modelId="{9866C063-FEDE-4308-9B36-09111C77B990}" type="parTrans" cxnId="{D081C89F-8000-4148-A78A-C6D549C7D2DB}">
      <dgm:prSet/>
      <dgm:spPr/>
      <dgm:t>
        <a:bodyPr/>
        <a:lstStyle/>
        <a:p>
          <a:endParaRPr lang="en-US"/>
        </a:p>
      </dgm:t>
    </dgm:pt>
    <dgm:pt modelId="{C94DF967-0CCF-45CF-AAFE-3F9EC6225527}" type="sibTrans" cxnId="{D081C89F-8000-4148-A78A-C6D549C7D2DB}">
      <dgm:prSet/>
      <dgm:spPr/>
      <dgm:t>
        <a:bodyPr/>
        <a:lstStyle/>
        <a:p>
          <a:endParaRPr lang="en-US"/>
        </a:p>
      </dgm:t>
    </dgm:pt>
    <dgm:pt modelId="{DEE77B33-5EAD-4CAF-8363-7024D644F5FC}">
      <dgm:prSet/>
      <dgm:spPr/>
      <dgm:t>
        <a:bodyPr/>
        <a:lstStyle/>
        <a:p>
          <a:r>
            <a:rPr lang="mi-NZ" b="0" i="0" dirty="0"/>
            <a:t>Whitiwhiti kōrero (support and advice)</a:t>
          </a:r>
          <a:endParaRPr lang="en-US" dirty="0"/>
        </a:p>
      </dgm:t>
    </dgm:pt>
    <dgm:pt modelId="{650CA339-E7DC-4649-AB5F-E2ABFAD8BB31}" type="parTrans" cxnId="{960763F7-E0EF-469E-8FF6-06F3A154E1F5}">
      <dgm:prSet/>
      <dgm:spPr/>
      <dgm:t>
        <a:bodyPr/>
        <a:lstStyle/>
        <a:p>
          <a:endParaRPr lang="en-US"/>
        </a:p>
      </dgm:t>
    </dgm:pt>
    <dgm:pt modelId="{6A6D31C7-3931-4CB5-9B8C-5C15BA6FB7EC}" type="sibTrans" cxnId="{960763F7-E0EF-469E-8FF6-06F3A154E1F5}">
      <dgm:prSet/>
      <dgm:spPr/>
      <dgm:t>
        <a:bodyPr/>
        <a:lstStyle/>
        <a:p>
          <a:endParaRPr lang="en-US"/>
        </a:p>
      </dgm:t>
    </dgm:pt>
    <dgm:pt modelId="{4FB060D2-2426-4B70-BB7C-25A702318E8B}">
      <dgm:prSet/>
      <dgm:spPr/>
      <dgm:t>
        <a:bodyPr/>
        <a:lstStyle/>
        <a:p>
          <a:r>
            <a:rPr lang="mi-NZ" b="0" i="0"/>
            <a:t>Kai and wai</a:t>
          </a:r>
          <a:endParaRPr lang="en-US"/>
        </a:p>
      </dgm:t>
    </dgm:pt>
    <dgm:pt modelId="{C2B995F3-57AD-4867-9B14-02909412B32B}" type="parTrans" cxnId="{79A0E14F-3AC4-4452-AD09-6C451A5DAFCE}">
      <dgm:prSet/>
      <dgm:spPr/>
      <dgm:t>
        <a:bodyPr/>
        <a:lstStyle/>
        <a:p>
          <a:endParaRPr lang="en-US"/>
        </a:p>
      </dgm:t>
    </dgm:pt>
    <dgm:pt modelId="{F9FF6194-BF54-4757-90A9-AF26C7F1970F}" type="sibTrans" cxnId="{79A0E14F-3AC4-4452-AD09-6C451A5DAFCE}">
      <dgm:prSet/>
      <dgm:spPr/>
      <dgm:t>
        <a:bodyPr/>
        <a:lstStyle/>
        <a:p>
          <a:endParaRPr lang="en-US"/>
        </a:p>
      </dgm:t>
    </dgm:pt>
    <dgm:pt modelId="{49B4AF70-AF00-4525-851F-F4AA4309E649}">
      <dgm:prSet/>
      <dgm:spPr/>
      <dgm:t>
        <a:bodyPr/>
        <a:lstStyle/>
        <a:p>
          <a:r>
            <a:rPr lang="mi-NZ" b="0" i="0" dirty="0"/>
            <a:t>Toanga Pūoro (for sound/vibration etc).</a:t>
          </a:r>
          <a:endParaRPr lang="en-US" dirty="0"/>
        </a:p>
      </dgm:t>
    </dgm:pt>
    <dgm:pt modelId="{F9C944AB-BC22-4040-A8D0-425C6DCA9CF2}" type="parTrans" cxnId="{A1E84F6A-2C41-4269-BB44-2CA8E26296E2}">
      <dgm:prSet/>
      <dgm:spPr/>
      <dgm:t>
        <a:bodyPr/>
        <a:lstStyle/>
        <a:p>
          <a:endParaRPr lang="en-US"/>
        </a:p>
      </dgm:t>
    </dgm:pt>
    <dgm:pt modelId="{ADB795B1-F784-4B4E-9D20-A956814CC8C7}" type="sibTrans" cxnId="{A1E84F6A-2C41-4269-BB44-2CA8E26296E2}">
      <dgm:prSet/>
      <dgm:spPr/>
      <dgm:t>
        <a:bodyPr/>
        <a:lstStyle/>
        <a:p>
          <a:endParaRPr lang="en-US"/>
        </a:p>
      </dgm:t>
    </dgm:pt>
    <dgm:pt modelId="{0C29A353-286B-4E63-A7E6-0D8D92B6F4A6}">
      <dgm:prSet/>
      <dgm:spPr/>
      <dgm:t>
        <a:bodyPr/>
        <a:lstStyle/>
        <a:p>
          <a:r>
            <a:rPr lang="mi-NZ" b="0" i="0"/>
            <a:t>Matakite</a:t>
          </a:r>
          <a:endParaRPr lang="en-US"/>
        </a:p>
      </dgm:t>
    </dgm:pt>
    <dgm:pt modelId="{F955E190-FF90-421E-B15B-917AEF8A5D3B}" type="parTrans" cxnId="{FBF93F15-8520-46A6-9D92-A0139456F3C4}">
      <dgm:prSet/>
      <dgm:spPr/>
      <dgm:t>
        <a:bodyPr/>
        <a:lstStyle/>
        <a:p>
          <a:endParaRPr lang="en-US"/>
        </a:p>
      </dgm:t>
    </dgm:pt>
    <dgm:pt modelId="{66883BF9-F889-4BA0-A8B7-2852212DD6E0}" type="sibTrans" cxnId="{FBF93F15-8520-46A6-9D92-A0139456F3C4}">
      <dgm:prSet/>
      <dgm:spPr/>
      <dgm:t>
        <a:bodyPr/>
        <a:lstStyle/>
        <a:p>
          <a:endParaRPr lang="en-US"/>
        </a:p>
      </dgm:t>
    </dgm:pt>
    <dgm:pt modelId="{282E7FA5-3914-4906-A77E-725529038528}">
      <dgm:prSet/>
      <dgm:spPr/>
      <dgm:t>
        <a:bodyPr/>
        <a:lstStyle/>
        <a:p>
          <a:r>
            <a:rPr lang="mi-NZ" b="0" i="0" dirty="0"/>
            <a:t>Rongoā Rakau (Plant medicine)</a:t>
          </a:r>
          <a:endParaRPr lang="en-US" dirty="0"/>
        </a:p>
      </dgm:t>
    </dgm:pt>
    <dgm:pt modelId="{96E74A01-EBFD-4E52-A734-3D691407291E}" type="parTrans" cxnId="{E921C1E0-ACB1-4AB6-8ABE-3FCFF111D062}">
      <dgm:prSet/>
      <dgm:spPr/>
      <dgm:t>
        <a:bodyPr/>
        <a:lstStyle/>
        <a:p>
          <a:endParaRPr lang="en-US"/>
        </a:p>
      </dgm:t>
    </dgm:pt>
    <dgm:pt modelId="{C1204AA9-1E41-4510-87F4-8B06A3114C14}" type="sibTrans" cxnId="{E921C1E0-ACB1-4AB6-8ABE-3FCFF111D062}">
      <dgm:prSet/>
      <dgm:spPr/>
      <dgm:t>
        <a:bodyPr/>
        <a:lstStyle/>
        <a:p>
          <a:endParaRPr lang="en-US"/>
        </a:p>
      </dgm:t>
    </dgm:pt>
    <dgm:pt modelId="{01901B30-544F-4D73-93DC-8DC8D010D29B}">
      <dgm:prSet/>
      <dgm:spPr/>
      <dgm:t>
        <a:bodyPr/>
        <a:lstStyle/>
        <a:p>
          <a:r>
            <a:rPr lang="en-US" dirty="0" err="1"/>
            <a:t>Manaakitanga</a:t>
          </a:r>
          <a:endParaRPr lang="en-US" dirty="0"/>
        </a:p>
      </dgm:t>
    </dgm:pt>
    <dgm:pt modelId="{B82C28C1-3652-42D9-94E8-5389DEB40534}" type="parTrans" cxnId="{3D582BA2-6462-46C5-A05A-67303E30BC82}">
      <dgm:prSet/>
      <dgm:spPr/>
      <dgm:t>
        <a:bodyPr/>
        <a:lstStyle/>
        <a:p>
          <a:endParaRPr lang="en-NZ"/>
        </a:p>
      </dgm:t>
    </dgm:pt>
    <dgm:pt modelId="{987DC6EF-E549-4931-80E5-4EE6A3DBCA70}" type="sibTrans" cxnId="{3D582BA2-6462-46C5-A05A-67303E30BC82}">
      <dgm:prSet/>
      <dgm:spPr/>
      <dgm:t>
        <a:bodyPr/>
        <a:lstStyle/>
        <a:p>
          <a:endParaRPr lang="en-NZ"/>
        </a:p>
      </dgm:t>
    </dgm:pt>
    <dgm:pt modelId="{E413A79A-3CBB-448A-8F5D-CF208806BD7B}" type="pres">
      <dgm:prSet presAssocID="{3362A7D0-29A4-4491-A1B5-9DA4818F64C6}" presName="linear" presStyleCnt="0">
        <dgm:presLayoutVars>
          <dgm:animLvl val="lvl"/>
          <dgm:resizeHandles val="exact"/>
        </dgm:presLayoutVars>
      </dgm:prSet>
      <dgm:spPr/>
      <dgm:t>
        <a:bodyPr/>
        <a:lstStyle/>
        <a:p>
          <a:endParaRPr lang="en-US"/>
        </a:p>
      </dgm:t>
    </dgm:pt>
    <dgm:pt modelId="{A9FDAE37-3E03-4C80-A226-C63ECB28CE51}" type="pres">
      <dgm:prSet presAssocID="{F24FED3C-E2F6-4E3C-9B65-6C58040166DE}" presName="parentText" presStyleLbl="node1" presStyleIdx="0" presStyleCnt="10">
        <dgm:presLayoutVars>
          <dgm:chMax val="0"/>
          <dgm:bulletEnabled val="1"/>
        </dgm:presLayoutVars>
      </dgm:prSet>
      <dgm:spPr/>
      <dgm:t>
        <a:bodyPr/>
        <a:lstStyle/>
        <a:p>
          <a:endParaRPr lang="en-US"/>
        </a:p>
      </dgm:t>
    </dgm:pt>
    <dgm:pt modelId="{547A2A30-2C77-4598-8299-1E18416F1973}" type="pres">
      <dgm:prSet presAssocID="{6D3E3B54-7CCE-470C-9B57-E1C631C60A49}" presName="spacer" presStyleCnt="0"/>
      <dgm:spPr/>
    </dgm:pt>
    <dgm:pt modelId="{6B33228F-6E7D-4263-A817-C827D014D9A1}" type="pres">
      <dgm:prSet presAssocID="{6EA67008-4CCE-4F59-AE4A-ECD71C6BDD1D}" presName="parentText" presStyleLbl="node1" presStyleIdx="1" presStyleCnt="10">
        <dgm:presLayoutVars>
          <dgm:chMax val="0"/>
          <dgm:bulletEnabled val="1"/>
        </dgm:presLayoutVars>
      </dgm:prSet>
      <dgm:spPr/>
      <dgm:t>
        <a:bodyPr/>
        <a:lstStyle/>
        <a:p>
          <a:endParaRPr lang="en-US"/>
        </a:p>
      </dgm:t>
    </dgm:pt>
    <dgm:pt modelId="{C3B908F3-8129-4282-8788-E368FDF2994B}" type="pres">
      <dgm:prSet presAssocID="{F7AD69D0-B717-40C5-8C21-26C78B3C2C5C}" presName="spacer" presStyleCnt="0"/>
      <dgm:spPr/>
    </dgm:pt>
    <dgm:pt modelId="{3E0F64D7-313B-4CA3-BEE1-EAAF1CD43311}" type="pres">
      <dgm:prSet presAssocID="{1B04BF03-E8D7-4A03-9346-93F9E3012121}" presName="parentText" presStyleLbl="node1" presStyleIdx="2" presStyleCnt="10">
        <dgm:presLayoutVars>
          <dgm:chMax val="0"/>
          <dgm:bulletEnabled val="1"/>
        </dgm:presLayoutVars>
      </dgm:prSet>
      <dgm:spPr/>
      <dgm:t>
        <a:bodyPr/>
        <a:lstStyle/>
        <a:p>
          <a:endParaRPr lang="en-US"/>
        </a:p>
      </dgm:t>
    </dgm:pt>
    <dgm:pt modelId="{27042D48-B8B2-4CE2-956F-AC251921B47F}" type="pres">
      <dgm:prSet presAssocID="{75920611-4921-4C47-8B93-41C74D6DA57A}" presName="spacer" presStyleCnt="0"/>
      <dgm:spPr/>
    </dgm:pt>
    <dgm:pt modelId="{5FA3C42C-3D0D-462F-B9F3-689D3579FB88}" type="pres">
      <dgm:prSet presAssocID="{566EF774-D9D9-46D1-A5E7-4AC800E8DE74}" presName="parentText" presStyleLbl="node1" presStyleIdx="3" presStyleCnt="10">
        <dgm:presLayoutVars>
          <dgm:chMax val="0"/>
          <dgm:bulletEnabled val="1"/>
        </dgm:presLayoutVars>
      </dgm:prSet>
      <dgm:spPr/>
      <dgm:t>
        <a:bodyPr/>
        <a:lstStyle/>
        <a:p>
          <a:endParaRPr lang="en-US"/>
        </a:p>
      </dgm:t>
    </dgm:pt>
    <dgm:pt modelId="{F8172C0B-2459-4D5A-BB97-F06E2B19317F}" type="pres">
      <dgm:prSet presAssocID="{C94DF967-0CCF-45CF-AAFE-3F9EC6225527}" presName="spacer" presStyleCnt="0"/>
      <dgm:spPr/>
    </dgm:pt>
    <dgm:pt modelId="{41543A58-0268-4300-9887-ED291467D7BB}" type="pres">
      <dgm:prSet presAssocID="{DEE77B33-5EAD-4CAF-8363-7024D644F5FC}" presName="parentText" presStyleLbl="node1" presStyleIdx="4" presStyleCnt="10">
        <dgm:presLayoutVars>
          <dgm:chMax val="0"/>
          <dgm:bulletEnabled val="1"/>
        </dgm:presLayoutVars>
      </dgm:prSet>
      <dgm:spPr/>
      <dgm:t>
        <a:bodyPr/>
        <a:lstStyle/>
        <a:p>
          <a:endParaRPr lang="en-US"/>
        </a:p>
      </dgm:t>
    </dgm:pt>
    <dgm:pt modelId="{B6298F31-FE00-43EF-B083-F7486CE8BCBA}" type="pres">
      <dgm:prSet presAssocID="{6A6D31C7-3931-4CB5-9B8C-5C15BA6FB7EC}" presName="spacer" presStyleCnt="0"/>
      <dgm:spPr/>
    </dgm:pt>
    <dgm:pt modelId="{ED1ECCF1-C05E-4AEA-8A3E-579772F2AB36}" type="pres">
      <dgm:prSet presAssocID="{4FB060D2-2426-4B70-BB7C-25A702318E8B}" presName="parentText" presStyleLbl="node1" presStyleIdx="5" presStyleCnt="10">
        <dgm:presLayoutVars>
          <dgm:chMax val="0"/>
          <dgm:bulletEnabled val="1"/>
        </dgm:presLayoutVars>
      </dgm:prSet>
      <dgm:spPr/>
      <dgm:t>
        <a:bodyPr/>
        <a:lstStyle/>
        <a:p>
          <a:endParaRPr lang="en-US"/>
        </a:p>
      </dgm:t>
    </dgm:pt>
    <dgm:pt modelId="{1FC58B9F-1F06-4B18-8968-1D908B453825}" type="pres">
      <dgm:prSet presAssocID="{F9FF6194-BF54-4757-90A9-AF26C7F1970F}" presName="spacer" presStyleCnt="0"/>
      <dgm:spPr/>
    </dgm:pt>
    <dgm:pt modelId="{AB6ED1ED-49F1-431F-8880-162C342B724E}" type="pres">
      <dgm:prSet presAssocID="{49B4AF70-AF00-4525-851F-F4AA4309E649}" presName="parentText" presStyleLbl="node1" presStyleIdx="6" presStyleCnt="10">
        <dgm:presLayoutVars>
          <dgm:chMax val="0"/>
          <dgm:bulletEnabled val="1"/>
        </dgm:presLayoutVars>
      </dgm:prSet>
      <dgm:spPr/>
      <dgm:t>
        <a:bodyPr/>
        <a:lstStyle/>
        <a:p>
          <a:endParaRPr lang="en-US"/>
        </a:p>
      </dgm:t>
    </dgm:pt>
    <dgm:pt modelId="{8EBAEA1A-DCAE-441E-BC28-259E1F5191DA}" type="pres">
      <dgm:prSet presAssocID="{ADB795B1-F784-4B4E-9D20-A956814CC8C7}" presName="spacer" presStyleCnt="0"/>
      <dgm:spPr/>
    </dgm:pt>
    <dgm:pt modelId="{28B4C0A1-7149-4C86-9D76-19E3F44498A4}" type="pres">
      <dgm:prSet presAssocID="{0C29A353-286B-4E63-A7E6-0D8D92B6F4A6}" presName="parentText" presStyleLbl="node1" presStyleIdx="7" presStyleCnt="10">
        <dgm:presLayoutVars>
          <dgm:chMax val="0"/>
          <dgm:bulletEnabled val="1"/>
        </dgm:presLayoutVars>
      </dgm:prSet>
      <dgm:spPr/>
      <dgm:t>
        <a:bodyPr/>
        <a:lstStyle/>
        <a:p>
          <a:endParaRPr lang="en-US"/>
        </a:p>
      </dgm:t>
    </dgm:pt>
    <dgm:pt modelId="{E020E141-F5E3-4591-9085-FF5F9158F933}" type="pres">
      <dgm:prSet presAssocID="{66883BF9-F889-4BA0-A8B7-2852212DD6E0}" presName="spacer" presStyleCnt="0"/>
      <dgm:spPr/>
    </dgm:pt>
    <dgm:pt modelId="{5BE52A3E-A6E1-414C-B262-525434A2B7FF}" type="pres">
      <dgm:prSet presAssocID="{282E7FA5-3914-4906-A77E-725529038528}" presName="parentText" presStyleLbl="node1" presStyleIdx="8" presStyleCnt="10">
        <dgm:presLayoutVars>
          <dgm:chMax val="0"/>
          <dgm:bulletEnabled val="1"/>
        </dgm:presLayoutVars>
      </dgm:prSet>
      <dgm:spPr/>
      <dgm:t>
        <a:bodyPr/>
        <a:lstStyle/>
        <a:p>
          <a:endParaRPr lang="en-US"/>
        </a:p>
      </dgm:t>
    </dgm:pt>
    <dgm:pt modelId="{DDA783E5-6EE7-490E-ABE3-4B51DDE2FF1E}" type="pres">
      <dgm:prSet presAssocID="{C1204AA9-1E41-4510-87F4-8B06A3114C14}" presName="spacer" presStyleCnt="0"/>
      <dgm:spPr/>
    </dgm:pt>
    <dgm:pt modelId="{1670AB86-A26C-4E7A-AA2A-DDDA0712A7D9}" type="pres">
      <dgm:prSet presAssocID="{01901B30-544F-4D73-93DC-8DC8D010D29B}" presName="parentText" presStyleLbl="node1" presStyleIdx="9" presStyleCnt="10">
        <dgm:presLayoutVars>
          <dgm:chMax val="0"/>
          <dgm:bulletEnabled val="1"/>
        </dgm:presLayoutVars>
      </dgm:prSet>
      <dgm:spPr/>
      <dgm:t>
        <a:bodyPr/>
        <a:lstStyle/>
        <a:p>
          <a:endParaRPr lang="en-US"/>
        </a:p>
      </dgm:t>
    </dgm:pt>
  </dgm:ptLst>
  <dgm:cxnLst>
    <dgm:cxn modelId="{F1E91E9A-6237-432F-B455-3B68889E4605}" type="presOf" srcId="{1B04BF03-E8D7-4A03-9346-93F9E3012121}" destId="{3E0F64D7-313B-4CA3-BEE1-EAAF1CD43311}" srcOrd="0" destOrd="0" presId="urn:microsoft.com/office/officeart/2005/8/layout/vList2"/>
    <dgm:cxn modelId="{FBF93F15-8520-46A6-9D92-A0139456F3C4}" srcId="{3362A7D0-29A4-4491-A1B5-9DA4818F64C6}" destId="{0C29A353-286B-4E63-A7E6-0D8D92B6F4A6}" srcOrd="7" destOrd="0" parTransId="{F955E190-FF90-421E-B15B-917AEF8A5D3B}" sibTransId="{66883BF9-F889-4BA0-A8B7-2852212DD6E0}"/>
    <dgm:cxn modelId="{FB332A32-510F-40D0-8B5B-8BB35B167DEC}" srcId="{3362A7D0-29A4-4491-A1B5-9DA4818F64C6}" destId="{6EA67008-4CCE-4F59-AE4A-ECD71C6BDD1D}" srcOrd="1" destOrd="0" parTransId="{99A99CA2-5F60-401A-ACC5-E942D483C25B}" sibTransId="{F7AD69D0-B717-40C5-8C21-26C78B3C2C5C}"/>
    <dgm:cxn modelId="{12550BB6-8EE8-4FD0-8DC8-AEA3235A72A5}" type="presOf" srcId="{49B4AF70-AF00-4525-851F-F4AA4309E649}" destId="{AB6ED1ED-49F1-431F-8880-162C342B724E}" srcOrd="0" destOrd="0" presId="urn:microsoft.com/office/officeart/2005/8/layout/vList2"/>
    <dgm:cxn modelId="{CEC1936B-FDD1-414D-B63F-6082D37D3A63}" type="presOf" srcId="{DEE77B33-5EAD-4CAF-8363-7024D644F5FC}" destId="{41543A58-0268-4300-9887-ED291467D7BB}" srcOrd="0" destOrd="0" presId="urn:microsoft.com/office/officeart/2005/8/layout/vList2"/>
    <dgm:cxn modelId="{A1E84F6A-2C41-4269-BB44-2CA8E26296E2}" srcId="{3362A7D0-29A4-4491-A1B5-9DA4818F64C6}" destId="{49B4AF70-AF00-4525-851F-F4AA4309E649}" srcOrd="6" destOrd="0" parTransId="{F9C944AB-BC22-4040-A8D0-425C6DCA9CF2}" sibTransId="{ADB795B1-F784-4B4E-9D20-A956814CC8C7}"/>
    <dgm:cxn modelId="{7A5CE6E2-B04D-41F1-9985-0711C9F90E16}" type="presOf" srcId="{0C29A353-286B-4E63-A7E6-0D8D92B6F4A6}" destId="{28B4C0A1-7149-4C86-9D76-19E3F44498A4}" srcOrd="0" destOrd="0" presId="urn:microsoft.com/office/officeart/2005/8/layout/vList2"/>
    <dgm:cxn modelId="{E52103DB-1503-482A-93E6-8275B04BDD83}" type="presOf" srcId="{F24FED3C-E2F6-4E3C-9B65-6C58040166DE}" destId="{A9FDAE37-3E03-4C80-A226-C63ECB28CE51}" srcOrd="0" destOrd="0" presId="urn:microsoft.com/office/officeart/2005/8/layout/vList2"/>
    <dgm:cxn modelId="{9E97A1E3-A1CF-4207-A2FD-274679C71732}" type="presOf" srcId="{4FB060D2-2426-4B70-BB7C-25A702318E8B}" destId="{ED1ECCF1-C05E-4AEA-8A3E-579772F2AB36}" srcOrd="0" destOrd="0" presId="urn:microsoft.com/office/officeart/2005/8/layout/vList2"/>
    <dgm:cxn modelId="{DE2DB1F9-DA20-4984-BAD3-A8D3DC7FF362}" type="presOf" srcId="{282E7FA5-3914-4906-A77E-725529038528}" destId="{5BE52A3E-A6E1-414C-B262-525434A2B7FF}" srcOrd="0" destOrd="0" presId="urn:microsoft.com/office/officeart/2005/8/layout/vList2"/>
    <dgm:cxn modelId="{A244E9B4-EDF2-41AC-9061-6B69D3DAA1D1}" type="presOf" srcId="{6EA67008-4CCE-4F59-AE4A-ECD71C6BDD1D}" destId="{6B33228F-6E7D-4263-A817-C827D014D9A1}" srcOrd="0" destOrd="0" presId="urn:microsoft.com/office/officeart/2005/8/layout/vList2"/>
    <dgm:cxn modelId="{3D582BA2-6462-46C5-A05A-67303E30BC82}" srcId="{3362A7D0-29A4-4491-A1B5-9DA4818F64C6}" destId="{01901B30-544F-4D73-93DC-8DC8D010D29B}" srcOrd="9" destOrd="0" parTransId="{B82C28C1-3652-42D9-94E8-5389DEB40534}" sibTransId="{987DC6EF-E549-4931-80E5-4EE6A3DBCA70}"/>
    <dgm:cxn modelId="{D081C89F-8000-4148-A78A-C6D549C7D2DB}" srcId="{3362A7D0-29A4-4491-A1B5-9DA4818F64C6}" destId="{566EF774-D9D9-46D1-A5E7-4AC800E8DE74}" srcOrd="3" destOrd="0" parTransId="{9866C063-FEDE-4308-9B36-09111C77B990}" sibTransId="{C94DF967-0CCF-45CF-AAFE-3F9EC6225527}"/>
    <dgm:cxn modelId="{02A0D052-8028-403A-8177-79C1FBC62BDB}" type="presOf" srcId="{01901B30-544F-4D73-93DC-8DC8D010D29B}" destId="{1670AB86-A26C-4E7A-AA2A-DDDA0712A7D9}" srcOrd="0" destOrd="0" presId="urn:microsoft.com/office/officeart/2005/8/layout/vList2"/>
    <dgm:cxn modelId="{79A0E14F-3AC4-4452-AD09-6C451A5DAFCE}" srcId="{3362A7D0-29A4-4491-A1B5-9DA4818F64C6}" destId="{4FB060D2-2426-4B70-BB7C-25A702318E8B}" srcOrd="5" destOrd="0" parTransId="{C2B995F3-57AD-4867-9B14-02909412B32B}" sibTransId="{F9FF6194-BF54-4757-90A9-AF26C7F1970F}"/>
    <dgm:cxn modelId="{F7F47290-EA73-44C1-ACC1-724F8022364B}" srcId="{3362A7D0-29A4-4491-A1B5-9DA4818F64C6}" destId="{1B04BF03-E8D7-4A03-9346-93F9E3012121}" srcOrd="2" destOrd="0" parTransId="{91D7D50F-01ED-4A00-8B82-DE6AD5F43FBA}" sibTransId="{75920611-4921-4C47-8B93-41C74D6DA57A}"/>
    <dgm:cxn modelId="{FDC10405-41BC-4325-B193-8EC4833AFFE0}" type="presOf" srcId="{566EF774-D9D9-46D1-A5E7-4AC800E8DE74}" destId="{5FA3C42C-3D0D-462F-B9F3-689D3579FB88}" srcOrd="0" destOrd="0" presId="urn:microsoft.com/office/officeart/2005/8/layout/vList2"/>
    <dgm:cxn modelId="{178A9080-E42A-4E7C-A0B9-211EBB66553A}" srcId="{3362A7D0-29A4-4491-A1B5-9DA4818F64C6}" destId="{F24FED3C-E2F6-4E3C-9B65-6C58040166DE}" srcOrd="0" destOrd="0" parTransId="{61E7C730-5911-4948-B21F-39E3D247ACA0}" sibTransId="{6D3E3B54-7CCE-470C-9B57-E1C631C60A49}"/>
    <dgm:cxn modelId="{960763F7-E0EF-469E-8FF6-06F3A154E1F5}" srcId="{3362A7D0-29A4-4491-A1B5-9DA4818F64C6}" destId="{DEE77B33-5EAD-4CAF-8363-7024D644F5FC}" srcOrd="4" destOrd="0" parTransId="{650CA339-E7DC-4649-AB5F-E2ABFAD8BB31}" sibTransId="{6A6D31C7-3931-4CB5-9B8C-5C15BA6FB7EC}"/>
    <dgm:cxn modelId="{FE2BDDC0-4406-42D1-9079-BDE24B8008C9}" type="presOf" srcId="{3362A7D0-29A4-4491-A1B5-9DA4818F64C6}" destId="{E413A79A-3CBB-448A-8F5D-CF208806BD7B}" srcOrd="0" destOrd="0" presId="urn:microsoft.com/office/officeart/2005/8/layout/vList2"/>
    <dgm:cxn modelId="{E921C1E0-ACB1-4AB6-8ABE-3FCFF111D062}" srcId="{3362A7D0-29A4-4491-A1B5-9DA4818F64C6}" destId="{282E7FA5-3914-4906-A77E-725529038528}" srcOrd="8" destOrd="0" parTransId="{96E74A01-EBFD-4E52-A734-3D691407291E}" sibTransId="{C1204AA9-1E41-4510-87F4-8B06A3114C14}"/>
    <dgm:cxn modelId="{5B244F53-BD26-483F-ABF0-B37A4598C248}" type="presParOf" srcId="{E413A79A-3CBB-448A-8F5D-CF208806BD7B}" destId="{A9FDAE37-3E03-4C80-A226-C63ECB28CE51}" srcOrd="0" destOrd="0" presId="urn:microsoft.com/office/officeart/2005/8/layout/vList2"/>
    <dgm:cxn modelId="{8027FE0C-65A7-45E3-AAFB-28D7D0347291}" type="presParOf" srcId="{E413A79A-3CBB-448A-8F5D-CF208806BD7B}" destId="{547A2A30-2C77-4598-8299-1E18416F1973}" srcOrd="1" destOrd="0" presId="urn:microsoft.com/office/officeart/2005/8/layout/vList2"/>
    <dgm:cxn modelId="{D6D2B1D2-A556-4D1C-9E38-4CE4AD4E5D8B}" type="presParOf" srcId="{E413A79A-3CBB-448A-8F5D-CF208806BD7B}" destId="{6B33228F-6E7D-4263-A817-C827D014D9A1}" srcOrd="2" destOrd="0" presId="urn:microsoft.com/office/officeart/2005/8/layout/vList2"/>
    <dgm:cxn modelId="{91E1C023-7F38-4752-B6BB-CF3BE1A6C60D}" type="presParOf" srcId="{E413A79A-3CBB-448A-8F5D-CF208806BD7B}" destId="{C3B908F3-8129-4282-8788-E368FDF2994B}" srcOrd="3" destOrd="0" presId="urn:microsoft.com/office/officeart/2005/8/layout/vList2"/>
    <dgm:cxn modelId="{6210893C-E210-46C0-951D-591B47830E88}" type="presParOf" srcId="{E413A79A-3CBB-448A-8F5D-CF208806BD7B}" destId="{3E0F64D7-313B-4CA3-BEE1-EAAF1CD43311}" srcOrd="4" destOrd="0" presId="urn:microsoft.com/office/officeart/2005/8/layout/vList2"/>
    <dgm:cxn modelId="{288228F6-00D6-44A3-B470-0082BEAE141A}" type="presParOf" srcId="{E413A79A-3CBB-448A-8F5D-CF208806BD7B}" destId="{27042D48-B8B2-4CE2-956F-AC251921B47F}" srcOrd="5" destOrd="0" presId="urn:microsoft.com/office/officeart/2005/8/layout/vList2"/>
    <dgm:cxn modelId="{8B068077-4884-47D9-962D-856FF25AD5DC}" type="presParOf" srcId="{E413A79A-3CBB-448A-8F5D-CF208806BD7B}" destId="{5FA3C42C-3D0D-462F-B9F3-689D3579FB88}" srcOrd="6" destOrd="0" presId="urn:microsoft.com/office/officeart/2005/8/layout/vList2"/>
    <dgm:cxn modelId="{B83DC052-9FA0-44F2-BEDB-CA00D46D430A}" type="presParOf" srcId="{E413A79A-3CBB-448A-8F5D-CF208806BD7B}" destId="{F8172C0B-2459-4D5A-BB97-F06E2B19317F}" srcOrd="7" destOrd="0" presId="urn:microsoft.com/office/officeart/2005/8/layout/vList2"/>
    <dgm:cxn modelId="{804EB13D-C0E3-43C6-8594-8FB72793C439}" type="presParOf" srcId="{E413A79A-3CBB-448A-8F5D-CF208806BD7B}" destId="{41543A58-0268-4300-9887-ED291467D7BB}" srcOrd="8" destOrd="0" presId="urn:microsoft.com/office/officeart/2005/8/layout/vList2"/>
    <dgm:cxn modelId="{DC38D071-AC37-4E04-8A39-C3C01B6AD3CE}" type="presParOf" srcId="{E413A79A-3CBB-448A-8F5D-CF208806BD7B}" destId="{B6298F31-FE00-43EF-B083-F7486CE8BCBA}" srcOrd="9" destOrd="0" presId="urn:microsoft.com/office/officeart/2005/8/layout/vList2"/>
    <dgm:cxn modelId="{1B4B81F5-9A9F-4A44-8171-E7A5CE77FA3C}" type="presParOf" srcId="{E413A79A-3CBB-448A-8F5D-CF208806BD7B}" destId="{ED1ECCF1-C05E-4AEA-8A3E-579772F2AB36}" srcOrd="10" destOrd="0" presId="urn:microsoft.com/office/officeart/2005/8/layout/vList2"/>
    <dgm:cxn modelId="{42A83562-A638-48A3-A94D-71DC4D323C92}" type="presParOf" srcId="{E413A79A-3CBB-448A-8F5D-CF208806BD7B}" destId="{1FC58B9F-1F06-4B18-8968-1D908B453825}" srcOrd="11" destOrd="0" presId="urn:microsoft.com/office/officeart/2005/8/layout/vList2"/>
    <dgm:cxn modelId="{EB831276-918A-4A31-96B9-13E27E7AD478}" type="presParOf" srcId="{E413A79A-3CBB-448A-8F5D-CF208806BD7B}" destId="{AB6ED1ED-49F1-431F-8880-162C342B724E}" srcOrd="12" destOrd="0" presId="urn:microsoft.com/office/officeart/2005/8/layout/vList2"/>
    <dgm:cxn modelId="{D97868F3-AFC0-4291-89E0-62C8B9C8D896}" type="presParOf" srcId="{E413A79A-3CBB-448A-8F5D-CF208806BD7B}" destId="{8EBAEA1A-DCAE-441E-BC28-259E1F5191DA}" srcOrd="13" destOrd="0" presId="urn:microsoft.com/office/officeart/2005/8/layout/vList2"/>
    <dgm:cxn modelId="{89FB8A77-5CFE-432D-9B13-44B2EC9997FD}" type="presParOf" srcId="{E413A79A-3CBB-448A-8F5D-CF208806BD7B}" destId="{28B4C0A1-7149-4C86-9D76-19E3F44498A4}" srcOrd="14" destOrd="0" presId="urn:microsoft.com/office/officeart/2005/8/layout/vList2"/>
    <dgm:cxn modelId="{F852AA77-F5E0-4233-9D31-3AE3D3B22E64}" type="presParOf" srcId="{E413A79A-3CBB-448A-8F5D-CF208806BD7B}" destId="{E020E141-F5E3-4591-9085-FF5F9158F933}" srcOrd="15" destOrd="0" presId="urn:microsoft.com/office/officeart/2005/8/layout/vList2"/>
    <dgm:cxn modelId="{F9D496C4-7BB4-4520-8D7C-91861B029C19}" type="presParOf" srcId="{E413A79A-3CBB-448A-8F5D-CF208806BD7B}" destId="{5BE52A3E-A6E1-414C-B262-525434A2B7FF}" srcOrd="16" destOrd="0" presId="urn:microsoft.com/office/officeart/2005/8/layout/vList2"/>
    <dgm:cxn modelId="{2B7065FA-AFCE-4EB5-97D5-C08A9D35816A}" type="presParOf" srcId="{E413A79A-3CBB-448A-8F5D-CF208806BD7B}" destId="{DDA783E5-6EE7-490E-ABE3-4B51DDE2FF1E}" srcOrd="17" destOrd="0" presId="urn:microsoft.com/office/officeart/2005/8/layout/vList2"/>
    <dgm:cxn modelId="{78740285-3E21-4E55-AB60-DA89665686B2}" type="presParOf" srcId="{E413A79A-3CBB-448A-8F5D-CF208806BD7B}" destId="{1670AB86-A26C-4E7A-AA2A-DDDA0712A7D9}"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4F06D9-C2AD-4A91-81AB-28ADCAF05E82}"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04D5D3B2-EA43-4217-A95F-608BBF9132FF}">
      <dgm:prSet/>
      <dgm:spPr/>
      <dgm:t>
        <a:bodyPr/>
        <a:lstStyle/>
        <a:p>
          <a:r>
            <a:rPr lang="mi-NZ"/>
            <a:t>Karakia</a:t>
          </a:r>
          <a:endParaRPr lang="en-US"/>
        </a:p>
      </dgm:t>
    </dgm:pt>
    <dgm:pt modelId="{376D026D-FCB1-42DA-B0B7-96EE770E26D0}" type="parTrans" cxnId="{2C9F2D96-AE5B-4BA0-A6E9-5E8F81B969CF}">
      <dgm:prSet/>
      <dgm:spPr/>
      <dgm:t>
        <a:bodyPr/>
        <a:lstStyle/>
        <a:p>
          <a:endParaRPr lang="en-US"/>
        </a:p>
      </dgm:t>
    </dgm:pt>
    <dgm:pt modelId="{6911AED3-9EF1-4660-AEE4-E6BF4A0E3A79}" type="sibTrans" cxnId="{2C9F2D96-AE5B-4BA0-A6E9-5E8F81B969CF}">
      <dgm:prSet/>
      <dgm:spPr/>
      <dgm:t>
        <a:bodyPr/>
        <a:lstStyle/>
        <a:p>
          <a:endParaRPr lang="en-US"/>
        </a:p>
      </dgm:t>
    </dgm:pt>
    <dgm:pt modelId="{A56D722C-33F3-434A-9234-098E213AEC53}">
      <dgm:prSet/>
      <dgm:spPr/>
      <dgm:t>
        <a:bodyPr/>
        <a:lstStyle/>
        <a:p>
          <a:r>
            <a:rPr lang="mi-NZ"/>
            <a:t>Set your intentions: focus on what you’re looking for and why in your harvest (hauhake)</a:t>
          </a:r>
          <a:endParaRPr lang="en-US"/>
        </a:p>
      </dgm:t>
    </dgm:pt>
    <dgm:pt modelId="{E6D7DEB5-E2D3-46E4-A83F-D8426F540612}" type="parTrans" cxnId="{920AD80A-5FE1-4FCC-A511-AFC6562358BB}">
      <dgm:prSet/>
      <dgm:spPr/>
      <dgm:t>
        <a:bodyPr/>
        <a:lstStyle/>
        <a:p>
          <a:endParaRPr lang="en-US"/>
        </a:p>
      </dgm:t>
    </dgm:pt>
    <dgm:pt modelId="{B13E72BE-8AC9-4803-A38F-7073DD35A78B}" type="sibTrans" cxnId="{920AD80A-5FE1-4FCC-A511-AFC6562358BB}">
      <dgm:prSet/>
      <dgm:spPr/>
      <dgm:t>
        <a:bodyPr/>
        <a:lstStyle/>
        <a:p>
          <a:endParaRPr lang="en-US"/>
        </a:p>
      </dgm:t>
    </dgm:pt>
    <dgm:pt modelId="{1DD85B65-6462-4682-AAB7-171886CCC392}">
      <dgm:prSet/>
      <dgm:spPr/>
      <dgm:t>
        <a:bodyPr/>
        <a:lstStyle/>
        <a:p>
          <a:r>
            <a:rPr lang="mi-NZ"/>
            <a:t>Clear away distractions, be present</a:t>
          </a:r>
          <a:endParaRPr lang="en-US"/>
        </a:p>
      </dgm:t>
    </dgm:pt>
    <dgm:pt modelId="{BC6E2587-3189-445F-B6C0-FFA1B9E6346C}" type="parTrans" cxnId="{870442CE-95E7-43F4-818A-BA6587D53DB0}">
      <dgm:prSet/>
      <dgm:spPr/>
      <dgm:t>
        <a:bodyPr/>
        <a:lstStyle/>
        <a:p>
          <a:endParaRPr lang="en-US"/>
        </a:p>
      </dgm:t>
    </dgm:pt>
    <dgm:pt modelId="{11E529E2-2DA5-4515-90C3-41873DB1F5D2}" type="sibTrans" cxnId="{870442CE-95E7-43F4-818A-BA6587D53DB0}">
      <dgm:prSet/>
      <dgm:spPr/>
      <dgm:t>
        <a:bodyPr/>
        <a:lstStyle/>
        <a:p>
          <a:endParaRPr lang="en-US"/>
        </a:p>
      </dgm:t>
    </dgm:pt>
    <dgm:pt modelId="{A7BF1F8C-525A-407E-A1C0-2D50DCC85AFB}">
      <dgm:prSet/>
      <dgm:spPr/>
      <dgm:t>
        <a:bodyPr/>
        <a:lstStyle/>
        <a:p>
          <a:r>
            <a:rPr lang="mi-NZ"/>
            <a:t>Acknowledge the ngahere (forest) and rākau (plants)</a:t>
          </a:r>
          <a:endParaRPr lang="en-US"/>
        </a:p>
      </dgm:t>
    </dgm:pt>
    <dgm:pt modelId="{8EAF37E5-5FFD-414C-8539-D2493400C9B0}" type="parTrans" cxnId="{DDE8ADE8-F79B-498B-977B-16F103980732}">
      <dgm:prSet/>
      <dgm:spPr/>
      <dgm:t>
        <a:bodyPr/>
        <a:lstStyle/>
        <a:p>
          <a:endParaRPr lang="en-US"/>
        </a:p>
      </dgm:t>
    </dgm:pt>
    <dgm:pt modelId="{40B29DC7-ECBF-4C35-AD92-1B8EAC93802A}" type="sibTrans" cxnId="{DDE8ADE8-F79B-498B-977B-16F103980732}">
      <dgm:prSet/>
      <dgm:spPr/>
      <dgm:t>
        <a:bodyPr/>
        <a:lstStyle/>
        <a:p>
          <a:endParaRPr lang="en-US"/>
        </a:p>
      </dgm:t>
    </dgm:pt>
    <dgm:pt modelId="{AC60E066-5CFE-40C6-B4B5-9385B80E338C}">
      <dgm:prSet/>
      <dgm:spPr/>
      <dgm:t>
        <a:bodyPr/>
        <a:lstStyle/>
        <a:p>
          <a:r>
            <a:rPr lang="mi-NZ"/>
            <a:t>Always, before and after preparation o rongoā </a:t>
          </a:r>
          <a:endParaRPr lang="en-US"/>
        </a:p>
      </dgm:t>
    </dgm:pt>
    <dgm:pt modelId="{3CC80EEC-F375-46B0-910B-5AD19057EA03}" type="parTrans" cxnId="{DA5875D0-1155-4C6D-BFD0-838FEF3F3B1F}">
      <dgm:prSet/>
      <dgm:spPr/>
      <dgm:t>
        <a:bodyPr/>
        <a:lstStyle/>
        <a:p>
          <a:endParaRPr lang="en-US"/>
        </a:p>
      </dgm:t>
    </dgm:pt>
    <dgm:pt modelId="{1B18546E-782F-4935-94AE-3B98B1E1CC77}" type="sibTrans" cxnId="{DA5875D0-1155-4C6D-BFD0-838FEF3F3B1F}">
      <dgm:prSet/>
      <dgm:spPr/>
      <dgm:t>
        <a:bodyPr/>
        <a:lstStyle/>
        <a:p>
          <a:endParaRPr lang="en-US"/>
        </a:p>
      </dgm:t>
    </dgm:pt>
    <dgm:pt modelId="{4771115E-401E-4D45-B1DB-18500BFCC5E8}">
      <dgm:prSet/>
      <dgm:spPr/>
      <dgm:t>
        <a:bodyPr/>
        <a:lstStyle/>
        <a:p>
          <a:r>
            <a:rPr lang="mi-NZ" dirty="0"/>
            <a:t>Dont harvest in the rain </a:t>
          </a:r>
          <a:endParaRPr lang="en-US" dirty="0"/>
        </a:p>
      </dgm:t>
    </dgm:pt>
    <dgm:pt modelId="{EBC3C9B8-3403-49EF-8553-CC90F9A11EB2}" type="parTrans" cxnId="{FB53D149-F45F-4824-812F-C3EBC3C9BC7B}">
      <dgm:prSet/>
      <dgm:spPr/>
      <dgm:t>
        <a:bodyPr/>
        <a:lstStyle/>
        <a:p>
          <a:endParaRPr lang="en-US"/>
        </a:p>
      </dgm:t>
    </dgm:pt>
    <dgm:pt modelId="{AA289A99-434E-4D35-A95D-E771A5400448}" type="sibTrans" cxnId="{FB53D149-F45F-4824-812F-C3EBC3C9BC7B}">
      <dgm:prSet/>
      <dgm:spPr/>
      <dgm:t>
        <a:bodyPr/>
        <a:lstStyle/>
        <a:p>
          <a:endParaRPr lang="en-US"/>
        </a:p>
      </dgm:t>
    </dgm:pt>
    <dgm:pt modelId="{D0DB18E9-6E7E-4C92-BD00-191553D0843D}">
      <dgm:prSet/>
      <dgm:spPr/>
      <dgm:t>
        <a:bodyPr/>
        <a:lstStyle/>
        <a:p>
          <a:r>
            <a:rPr lang="mi-NZ"/>
            <a:t>Take only what you need (sustainability) and at the right time.</a:t>
          </a:r>
          <a:endParaRPr lang="en-US"/>
        </a:p>
      </dgm:t>
    </dgm:pt>
    <dgm:pt modelId="{672FA564-1DEF-4334-9D45-4BBC01F036AF}" type="parTrans" cxnId="{63B93800-2E4E-4CCB-8520-7BA7DCAAADE3}">
      <dgm:prSet/>
      <dgm:spPr/>
      <dgm:t>
        <a:bodyPr/>
        <a:lstStyle/>
        <a:p>
          <a:endParaRPr lang="en-US"/>
        </a:p>
      </dgm:t>
    </dgm:pt>
    <dgm:pt modelId="{C7652B13-8AE9-402F-B9FC-32AC568E64AC}" type="sibTrans" cxnId="{63B93800-2E4E-4CCB-8520-7BA7DCAAADE3}">
      <dgm:prSet/>
      <dgm:spPr/>
      <dgm:t>
        <a:bodyPr/>
        <a:lstStyle/>
        <a:p>
          <a:endParaRPr lang="en-US"/>
        </a:p>
      </dgm:t>
    </dgm:pt>
    <dgm:pt modelId="{397B2392-CACD-474C-BF13-D501F37401D5}">
      <dgm:prSet/>
      <dgm:spPr/>
      <dgm:t>
        <a:bodyPr/>
        <a:lstStyle/>
        <a:p>
          <a:r>
            <a:rPr lang="mi-NZ" dirty="0"/>
            <a:t>Be aware of best  part of plant to harvest from.</a:t>
          </a:r>
          <a:endParaRPr lang="en-US" dirty="0"/>
        </a:p>
      </dgm:t>
    </dgm:pt>
    <dgm:pt modelId="{CD29B3D9-1073-44B1-BB24-A615BC77D593}" type="parTrans" cxnId="{E1E50018-2424-4173-B17A-3B06C6FED08C}">
      <dgm:prSet/>
      <dgm:spPr/>
      <dgm:t>
        <a:bodyPr/>
        <a:lstStyle/>
        <a:p>
          <a:endParaRPr lang="en-US"/>
        </a:p>
      </dgm:t>
    </dgm:pt>
    <dgm:pt modelId="{4BFB7BF7-3C39-4230-B892-80CCD92745D3}" type="sibTrans" cxnId="{E1E50018-2424-4173-B17A-3B06C6FED08C}">
      <dgm:prSet/>
      <dgm:spPr/>
      <dgm:t>
        <a:bodyPr/>
        <a:lstStyle/>
        <a:p>
          <a:endParaRPr lang="en-US"/>
        </a:p>
      </dgm:t>
    </dgm:pt>
    <dgm:pt modelId="{39213EF0-5C13-4407-835B-1B8B61A906C8}">
      <dgm:prSet/>
      <dgm:spPr/>
      <dgm:t>
        <a:bodyPr/>
        <a:lstStyle/>
        <a:p>
          <a:r>
            <a:rPr lang="en-US" dirty="0"/>
            <a:t>Don’t harvest from a plant that’s already been harvested from recently</a:t>
          </a:r>
        </a:p>
      </dgm:t>
    </dgm:pt>
    <dgm:pt modelId="{C2B62BDA-4269-4378-A18D-B8504301798C}" type="parTrans" cxnId="{317246C4-5934-4EF3-A3D7-6D7C620C11A4}">
      <dgm:prSet/>
      <dgm:spPr/>
      <dgm:t>
        <a:bodyPr/>
        <a:lstStyle/>
        <a:p>
          <a:endParaRPr lang="en-NZ"/>
        </a:p>
      </dgm:t>
    </dgm:pt>
    <dgm:pt modelId="{B01FC922-35D3-46C0-B4CD-80DC4E6274ED}" type="sibTrans" cxnId="{317246C4-5934-4EF3-A3D7-6D7C620C11A4}">
      <dgm:prSet/>
      <dgm:spPr/>
      <dgm:t>
        <a:bodyPr/>
        <a:lstStyle/>
        <a:p>
          <a:endParaRPr lang="en-NZ"/>
        </a:p>
      </dgm:t>
    </dgm:pt>
    <dgm:pt modelId="{096F5C96-84F8-49BF-A6DD-57E7900B2C5B}">
      <dgm:prSet/>
      <dgm:spPr/>
      <dgm:t>
        <a:bodyPr/>
        <a:lstStyle/>
        <a:p>
          <a:r>
            <a:rPr lang="en-US" dirty="0"/>
            <a:t>Avoid areas near heavy traffic, pesticide use, rubbish or sewerage, sprays. Wahi </a:t>
          </a:r>
          <a:r>
            <a:rPr lang="en-US" dirty="0" err="1"/>
            <a:t>tapu</a:t>
          </a:r>
          <a:endParaRPr lang="en-US" dirty="0"/>
        </a:p>
      </dgm:t>
    </dgm:pt>
    <dgm:pt modelId="{F5BCA2F1-C9D4-4211-93EE-1A01762D449E}" type="parTrans" cxnId="{B4DB6358-FBBE-4BB4-852B-CA7272A2D633}">
      <dgm:prSet/>
      <dgm:spPr/>
      <dgm:t>
        <a:bodyPr/>
        <a:lstStyle/>
        <a:p>
          <a:endParaRPr lang="en-NZ"/>
        </a:p>
      </dgm:t>
    </dgm:pt>
    <dgm:pt modelId="{C8882C76-E429-436B-8A65-DB018C3D43BA}" type="sibTrans" cxnId="{B4DB6358-FBBE-4BB4-852B-CA7272A2D633}">
      <dgm:prSet/>
      <dgm:spPr/>
      <dgm:t>
        <a:bodyPr/>
        <a:lstStyle/>
        <a:p>
          <a:endParaRPr lang="en-NZ"/>
        </a:p>
      </dgm:t>
    </dgm:pt>
    <dgm:pt modelId="{DF7EE883-2A40-423B-8835-0E49A9C68853}">
      <dgm:prSet/>
      <dgm:spPr/>
      <dgm:t>
        <a:bodyPr/>
        <a:lstStyle/>
        <a:p>
          <a:r>
            <a:rPr lang="en-US" dirty="0"/>
            <a:t>Plant identification is key</a:t>
          </a:r>
        </a:p>
      </dgm:t>
    </dgm:pt>
    <dgm:pt modelId="{483331B8-7A1F-47FC-80B3-EAD7E9E5A68C}" type="parTrans" cxnId="{8565A8FA-C30E-4BA6-9B33-5A820641C222}">
      <dgm:prSet/>
      <dgm:spPr/>
      <dgm:t>
        <a:bodyPr/>
        <a:lstStyle/>
        <a:p>
          <a:endParaRPr lang="en-NZ"/>
        </a:p>
      </dgm:t>
    </dgm:pt>
    <dgm:pt modelId="{84368157-0D4B-4C3E-9D4F-A301897FF03F}" type="sibTrans" cxnId="{8565A8FA-C30E-4BA6-9B33-5A820641C222}">
      <dgm:prSet/>
      <dgm:spPr/>
      <dgm:t>
        <a:bodyPr/>
        <a:lstStyle/>
        <a:p>
          <a:endParaRPr lang="en-NZ"/>
        </a:p>
      </dgm:t>
    </dgm:pt>
    <dgm:pt modelId="{8A6F67A0-6BE9-4A8D-A394-1A115283AFF4}">
      <dgm:prSet/>
      <dgm:spPr/>
      <dgm:t>
        <a:bodyPr/>
        <a:lstStyle/>
        <a:p>
          <a:r>
            <a:rPr lang="en-US" dirty="0"/>
            <a:t>Be sure you’re allowed there! </a:t>
          </a:r>
        </a:p>
      </dgm:t>
    </dgm:pt>
    <dgm:pt modelId="{7605291F-939C-426C-A824-05690B87D364}" type="parTrans" cxnId="{4270FCE3-226B-4173-9D15-70C982C38FD7}">
      <dgm:prSet/>
      <dgm:spPr/>
      <dgm:t>
        <a:bodyPr/>
        <a:lstStyle/>
        <a:p>
          <a:endParaRPr lang="en-NZ"/>
        </a:p>
      </dgm:t>
    </dgm:pt>
    <dgm:pt modelId="{C23EE5EE-0A42-4B1E-AD5C-63BA14F1273D}" type="sibTrans" cxnId="{4270FCE3-226B-4173-9D15-70C982C38FD7}">
      <dgm:prSet/>
      <dgm:spPr/>
      <dgm:t>
        <a:bodyPr/>
        <a:lstStyle/>
        <a:p>
          <a:endParaRPr lang="en-NZ"/>
        </a:p>
      </dgm:t>
    </dgm:pt>
    <dgm:pt modelId="{C0A46C0A-64A9-4367-93A4-F0F61DEC0DA9}">
      <dgm:prSet/>
      <dgm:spPr/>
      <dgm:t>
        <a:bodyPr/>
        <a:lstStyle/>
        <a:p>
          <a:r>
            <a:rPr lang="en-US" dirty="0"/>
            <a:t>Anything left over, put it back </a:t>
          </a:r>
        </a:p>
      </dgm:t>
    </dgm:pt>
    <dgm:pt modelId="{8337B7DD-1716-4972-BC57-56364EDAD4DB}" type="parTrans" cxnId="{88295E7D-E37A-41DC-975D-16877ED16A9C}">
      <dgm:prSet/>
      <dgm:spPr/>
      <dgm:t>
        <a:bodyPr/>
        <a:lstStyle/>
        <a:p>
          <a:endParaRPr lang="en-NZ"/>
        </a:p>
      </dgm:t>
    </dgm:pt>
    <dgm:pt modelId="{821674A2-E190-46EC-841E-5C26C557D936}" type="sibTrans" cxnId="{88295E7D-E37A-41DC-975D-16877ED16A9C}">
      <dgm:prSet/>
      <dgm:spPr/>
      <dgm:t>
        <a:bodyPr/>
        <a:lstStyle/>
        <a:p>
          <a:endParaRPr lang="en-NZ"/>
        </a:p>
      </dgm:t>
    </dgm:pt>
    <dgm:pt modelId="{A575EE66-4DC8-42A5-B47E-2EED78839211}" type="pres">
      <dgm:prSet presAssocID="{414F06D9-C2AD-4A91-81AB-28ADCAF05E82}" presName="Name0" presStyleCnt="0">
        <dgm:presLayoutVars>
          <dgm:dir/>
          <dgm:resizeHandles val="exact"/>
        </dgm:presLayoutVars>
      </dgm:prSet>
      <dgm:spPr/>
      <dgm:t>
        <a:bodyPr/>
        <a:lstStyle/>
        <a:p>
          <a:endParaRPr lang="en-US"/>
        </a:p>
      </dgm:t>
    </dgm:pt>
    <dgm:pt modelId="{9462954D-5D46-4E1A-9B1D-96E553E73301}" type="pres">
      <dgm:prSet presAssocID="{04D5D3B2-EA43-4217-A95F-608BBF9132FF}" presName="node" presStyleLbl="node1" presStyleIdx="0" presStyleCnt="9">
        <dgm:presLayoutVars>
          <dgm:bulletEnabled val="1"/>
        </dgm:presLayoutVars>
      </dgm:prSet>
      <dgm:spPr/>
      <dgm:t>
        <a:bodyPr/>
        <a:lstStyle/>
        <a:p>
          <a:endParaRPr lang="en-US"/>
        </a:p>
      </dgm:t>
    </dgm:pt>
    <dgm:pt modelId="{5B6F1C46-CE0B-424E-99B7-804FFA0E6E72}" type="pres">
      <dgm:prSet presAssocID="{6911AED3-9EF1-4660-AEE4-E6BF4A0E3A79}" presName="sibTrans" presStyleLbl="sibTrans1D1" presStyleIdx="0" presStyleCnt="8"/>
      <dgm:spPr/>
      <dgm:t>
        <a:bodyPr/>
        <a:lstStyle/>
        <a:p>
          <a:endParaRPr lang="en-US"/>
        </a:p>
      </dgm:t>
    </dgm:pt>
    <dgm:pt modelId="{4D5B82EA-1D7E-4F75-B499-C5EE09C865B2}" type="pres">
      <dgm:prSet presAssocID="{6911AED3-9EF1-4660-AEE4-E6BF4A0E3A79}" presName="connectorText" presStyleLbl="sibTrans1D1" presStyleIdx="0" presStyleCnt="8"/>
      <dgm:spPr/>
      <dgm:t>
        <a:bodyPr/>
        <a:lstStyle/>
        <a:p>
          <a:endParaRPr lang="en-US"/>
        </a:p>
      </dgm:t>
    </dgm:pt>
    <dgm:pt modelId="{AAF21DBB-E906-41AD-ACC0-8F6EF579DEF2}" type="pres">
      <dgm:prSet presAssocID="{DF7EE883-2A40-423B-8835-0E49A9C68853}" presName="node" presStyleLbl="node1" presStyleIdx="1" presStyleCnt="9">
        <dgm:presLayoutVars>
          <dgm:bulletEnabled val="1"/>
        </dgm:presLayoutVars>
      </dgm:prSet>
      <dgm:spPr/>
      <dgm:t>
        <a:bodyPr/>
        <a:lstStyle/>
        <a:p>
          <a:endParaRPr lang="en-US"/>
        </a:p>
      </dgm:t>
    </dgm:pt>
    <dgm:pt modelId="{A285E5C3-31F8-4975-948A-0618306FFF66}" type="pres">
      <dgm:prSet presAssocID="{84368157-0D4B-4C3E-9D4F-A301897FF03F}" presName="sibTrans" presStyleLbl="sibTrans1D1" presStyleIdx="1" presStyleCnt="8"/>
      <dgm:spPr/>
      <dgm:t>
        <a:bodyPr/>
        <a:lstStyle/>
        <a:p>
          <a:endParaRPr lang="en-US"/>
        </a:p>
      </dgm:t>
    </dgm:pt>
    <dgm:pt modelId="{7C4A467A-990C-4F97-88B8-FFA5189A75BE}" type="pres">
      <dgm:prSet presAssocID="{84368157-0D4B-4C3E-9D4F-A301897FF03F}" presName="connectorText" presStyleLbl="sibTrans1D1" presStyleIdx="1" presStyleCnt="8"/>
      <dgm:spPr/>
      <dgm:t>
        <a:bodyPr/>
        <a:lstStyle/>
        <a:p>
          <a:endParaRPr lang="en-US"/>
        </a:p>
      </dgm:t>
    </dgm:pt>
    <dgm:pt modelId="{02BBA4E4-45C0-4FF6-937B-4A1CBC0D287F}" type="pres">
      <dgm:prSet presAssocID="{4771115E-401E-4D45-B1DB-18500BFCC5E8}" presName="node" presStyleLbl="node1" presStyleIdx="2" presStyleCnt="9">
        <dgm:presLayoutVars>
          <dgm:bulletEnabled val="1"/>
        </dgm:presLayoutVars>
      </dgm:prSet>
      <dgm:spPr/>
      <dgm:t>
        <a:bodyPr/>
        <a:lstStyle/>
        <a:p>
          <a:endParaRPr lang="en-US"/>
        </a:p>
      </dgm:t>
    </dgm:pt>
    <dgm:pt modelId="{82215DBF-A434-4BEA-9C88-E956E18BF7B9}" type="pres">
      <dgm:prSet presAssocID="{AA289A99-434E-4D35-A95D-E771A5400448}" presName="sibTrans" presStyleLbl="sibTrans1D1" presStyleIdx="2" presStyleCnt="8"/>
      <dgm:spPr/>
      <dgm:t>
        <a:bodyPr/>
        <a:lstStyle/>
        <a:p>
          <a:endParaRPr lang="en-US"/>
        </a:p>
      </dgm:t>
    </dgm:pt>
    <dgm:pt modelId="{45F6E808-CD7D-43F2-9F70-03FE461B428F}" type="pres">
      <dgm:prSet presAssocID="{AA289A99-434E-4D35-A95D-E771A5400448}" presName="connectorText" presStyleLbl="sibTrans1D1" presStyleIdx="2" presStyleCnt="8"/>
      <dgm:spPr/>
      <dgm:t>
        <a:bodyPr/>
        <a:lstStyle/>
        <a:p>
          <a:endParaRPr lang="en-US"/>
        </a:p>
      </dgm:t>
    </dgm:pt>
    <dgm:pt modelId="{B83C80AA-8695-485A-8CA9-DDE7B4B10785}" type="pres">
      <dgm:prSet presAssocID="{D0DB18E9-6E7E-4C92-BD00-191553D0843D}" presName="node" presStyleLbl="node1" presStyleIdx="3" presStyleCnt="9">
        <dgm:presLayoutVars>
          <dgm:bulletEnabled val="1"/>
        </dgm:presLayoutVars>
      </dgm:prSet>
      <dgm:spPr/>
      <dgm:t>
        <a:bodyPr/>
        <a:lstStyle/>
        <a:p>
          <a:endParaRPr lang="en-US"/>
        </a:p>
      </dgm:t>
    </dgm:pt>
    <dgm:pt modelId="{C6A0F8AC-0059-4EF0-A6CD-DE29FCDAA434}" type="pres">
      <dgm:prSet presAssocID="{C7652B13-8AE9-402F-B9FC-32AC568E64AC}" presName="sibTrans" presStyleLbl="sibTrans1D1" presStyleIdx="3" presStyleCnt="8"/>
      <dgm:spPr/>
      <dgm:t>
        <a:bodyPr/>
        <a:lstStyle/>
        <a:p>
          <a:endParaRPr lang="en-US"/>
        </a:p>
      </dgm:t>
    </dgm:pt>
    <dgm:pt modelId="{026B4973-521B-4633-898F-9B1D32D1FE59}" type="pres">
      <dgm:prSet presAssocID="{C7652B13-8AE9-402F-B9FC-32AC568E64AC}" presName="connectorText" presStyleLbl="sibTrans1D1" presStyleIdx="3" presStyleCnt="8"/>
      <dgm:spPr/>
      <dgm:t>
        <a:bodyPr/>
        <a:lstStyle/>
        <a:p>
          <a:endParaRPr lang="en-US"/>
        </a:p>
      </dgm:t>
    </dgm:pt>
    <dgm:pt modelId="{362C24E3-CEF0-47E8-9114-97CD16910634}" type="pres">
      <dgm:prSet presAssocID="{397B2392-CACD-474C-BF13-D501F37401D5}" presName="node" presStyleLbl="node1" presStyleIdx="4" presStyleCnt="9">
        <dgm:presLayoutVars>
          <dgm:bulletEnabled val="1"/>
        </dgm:presLayoutVars>
      </dgm:prSet>
      <dgm:spPr/>
      <dgm:t>
        <a:bodyPr/>
        <a:lstStyle/>
        <a:p>
          <a:endParaRPr lang="en-US"/>
        </a:p>
      </dgm:t>
    </dgm:pt>
    <dgm:pt modelId="{6E30C22B-C80F-4E46-9629-B922660E2ADD}" type="pres">
      <dgm:prSet presAssocID="{4BFB7BF7-3C39-4230-B892-80CCD92745D3}" presName="sibTrans" presStyleLbl="sibTrans1D1" presStyleIdx="4" presStyleCnt="8"/>
      <dgm:spPr/>
      <dgm:t>
        <a:bodyPr/>
        <a:lstStyle/>
        <a:p>
          <a:endParaRPr lang="en-US"/>
        </a:p>
      </dgm:t>
    </dgm:pt>
    <dgm:pt modelId="{DD59E315-1513-406A-957E-D393FFB874D7}" type="pres">
      <dgm:prSet presAssocID="{4BFB7BF7-3C39-4230-B892-80CCD92745D3}" presName="connectorText" presStyleLbl="sibTrans1D1" presStyleIdx="4" presStyleCnt="8"/>
      <dgm:spPr/>
      <dgm:t>
        <a:bodyPr/>
        <a:lstStyle/>
        <a:p>
          <a:endParaRPr lang="en-US"/>
        </a:p>
      </dgm:t>
    </dgm:pt>
    <dgm:pt modelId="{32790F4B-A757-4E0A-A7A0-73C2900D85F2}" type="pres">
      <dgm:prSet presAssocID="{39213EF0-5C13-4407-835B-1B8B61A906C8}" presName="node" presStyleLbl="node1" presStyleIdx="5" presStyleCnt="9">
        <dgm:presLayoutVars>
          <dgm:bulletEnabled val="1"/>
        </dgm:presLayoutVars>
      </dgm:prSet>
      <dgm:spPr/>
      <dgm:t>
        <a:bodyPr/>
        <a:lstStyle/>
        <a:p>
          <a:endParaRPr lang="en-US"/>
        </a:p>
      </dgm:t>
    </dgm:pt>
    <dgm:pt modelId="{F7634171-73D2-4056-881C-29B355A36872}" type="pres">
      <dgm:prSet presAssocID="{B01FC922-35D3-46C0-B4CD-80DC4E6274ED}" presName="sibTrans" presStyleLbl="sibTrans1D1" presStyleIdx="5" presStyleCnt="8"/>
      <dgm:spPr/>
      <dgm:t>
        <a:bodyPr/>
        <a:lstStyle/>
        <a:p>
          <a:endParaRPr lang="en-US"/>
        </a:p>
      </dgm:t>
    </dgm:pt>
    <dgm:pt modelId="{E93F3CCA-64BB-44D3-828D-74B377803444}" type="pres">
      <dgm:prSet presAssocID="{B01FC922-35D3-46C0-B4CD-80DC4E6274ED}" presName="connectorText" presStyleLbl="sibTrans1D1" presStyleIdx="5" presStyleCnt="8"/>
      <dgm:spPr/>
      <dgm:t>
        <a:bodyPr/>
        <a:lstStyle/>
        <a:p>
          <a:endParaRPr lang="en-US"/>
        </a:p>
      </dgm:t>
    </dgm:pt>
    <dgm:pt modelId="{1844FE63-BCA1-4669-8469-C05F4D0F9215}" type="pres">
      <dgm:prSet presAssocID="{096F5C96-84F8-49BF-A6DD-57E7900B2C5B}" presName="node" presStyleLbl="node1" presStyleIdx="6" presStyleCnt="9">
        <dgm:presLayoutVars>
          <dgm:bulletEnabled val="1"/>
        </dgm:presLayoutVars>
      </dgm:prSet>
      <dgm:spPr/>
      <dgm:t>
        <a:bodyPr/>
        <a:lstStyle/>
        <a:p>
          <a:endParaRPr lang="en-US"/>
        </a:p>
      </dgm:t>
    </dgm:pt>
    <dgm:pt modelId="{361672AF-23A0-45B0-9277-0EF8D80CE70D}" type="pres">
      <dgm:prSet presAssocID="{C8882C76-E429-436B-8A65-DB018C3D43BA}" presName="sibTrans" presStyleLbl="sibTrans1D1" presStyleIdx="6" presStyleCnt="8"/>
      <dgm:spPr/>
      <dgm:t>
        <a:bodyPr/>
        <a:lstStyle/>
        <a:p>
          <a:endParaRPr lang="en-US"/>
        </a:p>
      </dgm:t>
    </dgm:pt>
    <dgm:pt modelId="{CDBE49F7-4431-47E4-8DC1-A636110F8FDE}" type="pres">
      <dgm:prSet presAssocID="{C8882C76-E429-436B-8A65-DB018C3D43BA}" presName="connectorText" presStyleLbl="sibTrans1D1" presStyleIdx="6" presStyleCnt="8"/>
      <dgm:spPr/>
      <dgm:t>
        <a:bodyPr/>
        <a:lstStyle/>
        <a:p>
          <a:endParaRPr lang="en-US"/>
        </a:p>
      </dgm:t>
    </dgm:pt>
    <dgm:pt modelId="{BEE785F7-08EF-478A-B96A-C63C982F78B6}" type="pres">
      <dgm:prSet presAssocID="{8A6F67A0-6BE9-4A8D-A394-1A115283AFF4}" presName="node" presStyleLbl="node1" presStyleIdx="7" presStyleCnt="9">
        <dgm:presLayoutVars>
          <dgm:bulletEnabled val="1"/>
        </dgm:presLayoutVars>
      </dgm:prSet>
      <dgm:spPr/>
      <dgm:t>
        <a:bodyPr/>
        <a:lstStyle/>
        <a:p>
          <a:endParaRPr lang="en-US"/>
        </a:p>
      </dgm:t>
    </dgm:pt>
    <dgm:pt modelId="{189E65F0-D85E-486C-81B7-1E47254D5C3E}" type="pres">
      <dgm:prSet presAssocID="{C23EE5EE-0A42-4B1E-AD5C-63BA14F1273D}" presName="sibTrans" presStyleLbl="sibTrans1D1" presStyleIdx="7" presStyleCnt="8"/>
      <dgm:spPr/>
      <dgm:t>
        <a:bodyPr/>
        <a:lstStyle/>
        <a:p>
          <a:endParaRPr lang="en-US"/>
        </a:p>
      </dgm:t>
    </dgm:pt>
    <dgm:pt modelId="{BC1D488F-7705-4FBF-8882-A6F23D61094A}" type="pres">
      <dgm:prSet presAssocID="{C23EE5EE-0A42-4B1E-AD5C-63BA14F1273D}" presName="connectorText" presStyleLbl="sibTrans1D1" presStyleIdx="7" presStyleCnt="8"/>
      <dgm:spPr/>
      <dgm:t>
        <a:bodyPr/>
        <a:lstStyle/>
        <a:p>
          <a:endParaRPr lang="en-US"/>
        </a:p>
      </dgm:t>
    </dgm:pt>
    <dgm:pt modelId="{061D88CF-B4F0-421A-B3E8-7816079504C4}" type="pres">
      <dgm:prSet presAssocID="{C0A46C0A-64A9-4367-93A4-F0F61DEC0DA9}" presName="node" presStyleLbl="node1" presStyleIdx="8" presStyleCnt="9">
        <dgm:presLayoutVars>
          <dgm:bulletEnabled val="1"/>
        </dgm:presLayoutVars>
      </dgm:prSet>
      <dgm:spPr/>
      <dgm:t>
        <a:bodyPr/>
        <a:lstStyle/>
        <a:p>
          <a:endParaRPr lang="en-US"/>
        </a:p>
      </dgm:t>
    </dgm:pt>
  </dgm:ptLst>
  <dgm:cxnLst>
    <dgm:cxn modelId="{B9287C59-E6EC-43D9-8B79-A509D0744B8C}" type="presOf" srcId="{4771115E-401E-4D45-B1DB-18500BFCC5E8}" destId="{02BBA4E4-45C0-4FF6-937B-4A1CBC0D287F}" srcOrd="0" destOrd="0" presId="urn:microsoft.com/office/officeart/2016/7/layout/RepeatingBendingProcessNew"/>
    <dgm:cxn modelId="{F5458751-2E1C-437C-82F4-4843C9813AC2}" type="presOf" srcId="{D0DB18E9-6E7E-4C92-BD00-191553D0843D}" destId="{B83C80AA-8695-485A-8CA9-DDE7B4B10785}" srcOrd="0" destOrd="0" presId="urn:microsoft.com/office/officeart/2016/7/layout/RepeatingBendingProcessNew"/>
    <dgm:cxn modelId="{E1E50018-2424-4173-B17A-3B06C6FED08C}" srcId="{414F06D9-C2AD-4A91-81AB-28ADCAF05E82}" destId="{397B2392-CACD-474C-BF13-D501F37401D5}" srcOrd="4" destOrd="0" parTransId="{CD29B3D9-1073-44B1-BB24-A615BC77D593}" sibTransId="{4BFB7BF7-3C39-4230-B892-80CCD92745D3}"/>
    <dgm:cxn modelId="{8565A8FA-C30E-4BA6-9B33-5A820641C222}" srcId="{414F06D9-C2AD-4A91-81AB-28ADCAF05E82}" destId="{DF7EE883-2A40-423B-8835-0E49A9C68853}" srcOrd="1" destOrd="0" parTransId="{483331B8-7A1F-47FC-80B3-EAD7E9E5A68C}" sibTransId="{84368157-0D4B-4C3E-9D4F-A301897FF03F}"/>
    <dgm:cxn modelId="{DF526C7C-AB89-4094-B7DD-D8877BA3C993}" type="presOf" srcId="{84368157-0D4B-4C3E-9D4F-A301897FF03F}" destId="{7C4A467A-990C-4F97-88B8-FFA5189A75BE}" srcOrd="1" destOrd="0" presId="urn:microsoft.com/office/officeart/2016/7/layout/RepeatingBendingProcessNew"/>
    <dgm:cxn modelId="{BCC508CE-842B-4774-93D4-D85770723FFF}" type="presOf" srcId="{C8882C76-E429-436B-8A65-DB018C3D43BA}" destId="{361672AF-23A0-45B0-9277-0EF8D80CE70D}" srcOrd="0" destOrd="0" presId="urn:microsoft.com/office/officeart/2016/7/layout/RepeatingBendingProcessNew"/>
    <dgm:cxn modelId="{2AE8F63A-2D31-465D-9416-B8F7C94D8CFD}" type="presOf" srcId="{B01FC922-35D3-46C0-B4CD-80DC4E6274ED}" destId="{E93F3CCA-64BB-44D3-828D-74B377803444}" srcOrd="1" destOrd="0" presId="urn:microsoft.com/office/officeart/2016/7/layout/RepeatingBendingProcessNew"/>
    <dgm:cxn modelId="{3337872F-3EA8-46A0-9E1F-49463CF58B8F}" type="presOf" srcId="{DF7EE883-2A40-423B-8835-0E49A9C68853}" destId="{AAF21DBB-E906-41AD-ACC0-8F6EF579DEF2}" srcOrd="0" destOrd="0" presId="urn:microsoft.com/office/officeart/2016/7/layout/RepeatingBendingProcessNew"/>
    <dgm:cxn modelId="{B4DB6358-FBBE-4BB4-852B-CA7272A2D633}" srcId="{414F06D9-C2AD-4A91-81AB-28ADCAF05E82}" destId="{096F5C96-84F8-49BF-A6DD-57E7900B2C5B}" srcOrd="6" destOrd="0" parTransId="{F5BCA2F1-C9D4-4211-93EE-1A01762D449E}" sibTransId="{C8882C76-E429-436B-8A65-DB018C3D43BA}"/>
    <dgm:cxn modelId="{C3CDB29E-860A-4C0D-8A9F-1A47BC8B674D}" type="presOf" srcId="{414F06D9-C2AD-4A91-81AB-28ADCAF05E82}" destId="{A575EE66-4DC8-42A5-B47E-2EED78839211}" srcOrd="0" destOrd="0" presId="urn:microsoft.com/office/officeart/2016/7/layout/RepeatingBendingProcessNew"/>
    <dgm:cxn modelId="{825DF6D5-E694-44AC-B768-D2D43A2AC3CB}" type="presOf" srcId="{C23EE5EE-0A42-4B1E-AD5C-63BA14F1273D}" destId="{BC1D488F-7705-4FBF-8882-A6F23D61094A}" srcOrd="1" destOrd="0" presId="urn:microsoft.com/office/officeart/2016/7/layout/RepeatingBendingProcessNew"/>
    <dgm:cxn modelId="{B1F887CD-6FE4-4C4E-A6B2-BF2BA14ABB09}" type="presOf" srcId="{39213EF0-5C13-4407-835B-1B8B61A906C8}" destId="{32790F4B-A757-4E0A-A7A0-73C2900D85F2}" srcOrd="0" destOrd="0" presId="urn:microsoft.com/office/officeart/2016/7/layout/RepeatingBendingProcessNew"/>
    <dgm:cxn modelId="{FB53D149-F45F-4824-812F-C3EBC3C9BC7B}" srcId="{414F06D9-C2AD-4A91-81AB-28ADCAF05E82}" destId="{4771115E-401E-4D45-B1DB-18500BFCC5E8}" srcOrd="2" destOrd="0" parTransId="{EBC3C9B8-3403-49EF-8553-CC90F9A11EB2}" sibTransId="{AA289A99-434E-4D35-A95D-E771A5400448}"/>
    <dgm:cxn modelId="{DA5875D0-1155-4C6D-BFD0-838FEF3F3B1F}" srcId="{04D5D3B2-EA43-4217-A95F-608BBF9132FF}" destId="{AC60E066-5CFE-40C6-B4B5-9385B80E338C}" srcOrd="3" destOrd="0" parTransId="{3CC80EEC-F375-46B0-910B-5AD19057EA03}" sibTransId="{1B18546E-782F-4935-94AE-3B98B1E1CC77}"/>
    <dgm:cxn modelId="{870442CE-95E7-43F4-818A-BA6587D53DB0}" srcId="{04D5D3B2-EA43-4217-A95F-608BBF9132FF}" destId="{1DD85B65-6462-4682-AAB7-171886CCC392}" srcOrd="1" destOrd="0" parTransId="{BC6E2587-3189-445F-B6C0-FFA1B9E6346C}" sibTransId="{11E529E2-2DA5-4515-90C3-41873DB1F5D2}"/>
    <dgm:cxn modelId="{17A37260-C628-42FF-9C88-4581C9D1F2F9}" type="presOf" srcId="{C7652B13-8AE9-402F-B9FC-32AC568E64AC}" destId="{026B4973-521B-4633-898F-9B1D32D1FE59}" srcOrd="1" destOrd="0" presId="urn:microsoft.com/office/officeart/2016/7/layout/RepeatingBendingProcessNew"/>
    <dgm:cxn modelId="{0005ADD5-3115-43A3-897F-809244EEB5FB}" type="presOf" srcId="{397B2392-CACD-474C-BF13-D501F37401D5}" destId="{362C24E3-CEF0-47E8-9114-97CD16910634}" srcOrd="0" destOrd="0" presId="urn:microsoft.com/office/officeart/2016/7/layout/RepeatingBendingProcessNew"/>
    <dgm:cxn modelId="{4881FC0D-0B9C-459F-95EA-3D8851A8401E}" type="presOf" srcId="{C23EE5EE-0A42-4B1E-AD5C-63BA14F1273D}" destId="{189E65F0-D85E-486C-81B7-1E47254D5C3E}" srcOrd="0" destOrd="0" presId="urn:microsoft.com/office/officeart/2016/7/layout/RepeatingBendingProcessNew"/>
    <dgm:cxn modelId="{730CD7C5-EB5D-4806-B8DA-7102E156D829}" type="presOf" srcId="{C0A46C0A-64A9-4367-93A4-F0F61DEC0DA9}" destId="{061D88CF-B4F0-421A-B3E8-7816079504C4}" srcOrd="0" destOrd="0" presId="urn:microsoft.com/office/officeart/2016/7/layout/RepeatingBendingProcessNew"/>
    <dgm:cxn modelId="{2C9F2D96-AE5B-4BA0-A6E9-5E8F81B969CF}" srcId="{414F06D9-C2AD-4A91-81AB-28ADCAF05E82}" destId="{04D5D3B2-EA43-4217-A95F-608BBF9132FF}" srcOrd="0" destOrd="0" parTransId="{376D026D-FCB1-42DA-B0B7-96EE770E26D0}" sibTransId="{6911AED3-9EF1-4660-AEE4-E6BF4A0E3A79}"/>
    <dgm:cxn modelId="{A8B1CD5F-A5A5-4401-92A6-867754CE8439}" type="presOf" srcId="{096F5C96-84F8-49BF-A6DD-57E7900B2C5B}" destId="{1844FE63-BCA1-4669-8469-C05F4D0F9215}" srcOrd="0" destOrd="0" presId="urn:microsoft.com/office/officeart/2016/7/layout/RepeatingBendingProcessNew"/>
    <dgm:cxn modelId="{21B8BF38-7C94-4CFB-B99A-BDA18064EFCA}" type="presOf" srcId="{6911AED3-9EF1-4660-AEE4-E6BF4A0E3A79}" destId="{4D5B82EA-1D7E-4F75-B499-C5EE09C865B2}" srcOrd="1" destOrd="0" presId="urn:microsoft.com/office/officeart/2016/7/layout/RepeatingBendingProcessNew"/>
    <dgm:cxn modelId="{2AA5D02A-3859-4E9F-8FE6-A75001E23019}" type="presOf" srcId="{8A6F67A0-6BE9-4A8D-A394-1A115283AFF4}" destId="{BEE785F7-08EF-478A-B96A-C63C982F78B6}" srcOrd="0" destOrd="0" presId="urn:microsoft.com/office/officeart/2016/7/layout/RepeatingBendingProcessNew"/>
    <dgm:cxn modelId="{A3B023EE-F832-430D-BBA8-A403F16ADB76}" type="presOf" srcId="{B01FC922-35D3-46C0-B4CD-80DC4E6274ED}" destId="{F7634171-73D2-4056-881C-29B355A36872}" srcOrd="0" destOrd="0" presId="urn:microsoft.com/office/officeart/2016/7/layout/RepeatingBendingProcessNew"/>
    <dgm:cxn modelId="{EBE8A1D5-F717-409A-B22A-C9FDA8E7F767}" type="presOf" srcId="{84368157-0D4B-4C3E-9D4F-A301897FF03F}" destId="{A285E5C3-31F8-4975-948A-0618306FFF66}" srcOrd="0" destOrd="0" presId="urn:microsoft.com/office/officeart/2016/7/layout/RepeatingBendingProcessNew"/>
    <dgm:cxn modelId="{250472B3-62F9-4829-9958-CC3CBDE4FD3F}" type="presOf" srcId="{1DD85B65-6462-4682-AAB7-171886CCC392}" destId="{9462954D-5D46-4E1A-9B1D-96E553E73301}" srcOrd="0" destOrd="2" presId="urn:microsoft.com/office/officeart/2016/7/layout/RepeatingBendingProcessNew"/>
    <dgm:cxn modelId="{63B93800-2E4E-4CCB-8520-7BA7DCAAADE3}" srcId="{414F06D9-C2AD-4A91-81AB-28ADCAF05E82}" destId="{D0DB18E9-6E7E-4C92-BD00-191553D0843D}" srcOrd="3" destOrd="0" parTransId="{672FA564-1DEF-4334-9D45-4BBC01F036AF}" sibTransId="{C7652B13-8AE9-402F-B9FC-32AC568E64AC}"/>
    <dgm:cxn modelId="{4270FCE3-226B-4173-9D15-70C982C38FD7}" srcId="{414F06D9-C2AD-4A91-81AB-28ADCAF05E82}" destId="{8A6F67A0-6BE9-4A8D-A394-1A115283AFF4}" srcOrd="7" destOrd="0" parTransId="{7605291F-939C-426C-A824-05690B87D364}" sibTransId="{C23EE5EE-0A42-4B1E-AD5C-63BA14F1273D}"/>
    <dgm:cxn modelId="{C5D13F8D-5982-4896-8D26-FDCE52A5DD4E}" type="presOf" srcId="{A7BF1F8C-525A-407E-A1C0-2D50DCC85AFB}" destId="{9462954D-5D46-4E1A-9B1D-96E553E73301}" srcOrd="0" destOrd="3" presId="urn:microsoft.com/office/officeart/2016/7/layout/RepeatingBendingProcessNew"/>
    <dgm:cxn modelId="{DDE8ADE8-F79B-498B-977B-16F103980732}" srcId="{04D5D3B2-EA43-4217-A95F-608BBF9132FF}" destId="{A7BF1F8C-525A-407E-A1C0-2D50DCC85AFB}" srcOrd="2" destOrd="0" parTransId="{8EAF37E5-5FFD-414C-8539-D2493400C9B0}" sibTransId="{40B29DC7-ECBF-4C35-AD92-1B8EAC93802A}"/>
    <dgm:cxn modelId="{1F969E76-DBD5-4632-9DD2-DC3AA51A4EE7}" type="presOf" srcId="{4BFB7BF7-3C39-4230-B892-80CCD92745D3}" destId="{DD59E315-1513-406A-957E-D393FFB874D7}" srcOrd="1" destOrd="0" presId="urn:microsoft.com/office/officeart/2016/7/layout/RepeatingBendingProcessNew"/>
    <dgm:cxn modelId="{E3636F4F-3B54-4796-8EB9-C9ED1FA0105F}" type="presOf" srcId="{4BFB7BF7-3C39-4230-B892-80CCD92745D3}" destId="{6E30C22B-C80F-4E46-9629-B922660E2ADD}" srcOrd="0" destOrd="0" presId="urn:microsoft.com/office/officeart/2016/7/layout/RepeatingBendingProcessNew"/>
    <dgm:cxn modelId="{920AD80A-5FE1-4FCC-A511-AFC6562358BB}" srcId="{04D5D3B2-EA43-4217-A95F-608BBF9132FF}" destId="{A56D722C-33F3-434A-9234-098E213AEC53}" srcOrd="0" destOrd="0" parTransId="{E6D7DEB5-E2D3-46E4-A83F-D8426F540612}" sibTransId="{B13E72BE-8AC9-4803-A38F-7073DD35A78B}"/>
    <dgm:cxn modelId="{D08DD3D1-34AA-450F-BA54-0CCABA20869E}" type="presOf" srcId="{6911AED3-9EF1-4660-AEE4-E6BF4A0E3A79}" destId="{5B6F1C46-CE0B-424E-99B7-804FFA0E6E72}" srcOrd="0" destOrd="0" presId="urn:microsoft.com/office/officeart/2016/7/layout/RepeatingBendingProcessNew"/>
    <dgm:cxn modelId="{317246C4-5934-4EF3-A3D7-6D7C620C11A4}" srcId="{414F06D9-C2AD-4A91-81AB-28ADCAF05E82}" destId="{39213EF0-5C13-4407-835B-1B8B61A906C8}" srcOrd="5" destOrd="0" parTransId="{C2B62BDA-4269-4378-A18D-B8504301798C}" sibTransId="{B01FC922-35D3-46C0-B4CD-80DC4E6274ED}"/>
    <dgm:cxn modelId="{4A16B1F3-3C53-4447-8B5D-B7B79AD29BCE}" type="presOf" srcId="{AA289A99-434E-4D35-A95D-E771A5400448}" destId="{82215DBF-A434-4BEA-9C88-E956E18BF7B9}" srcOrd="0" destOrd="0" presId="urn:microsoft.com/office/officeart/2016/7/layout/RepeatingBendingProcessNew"/>
    <dgm:cxn modelId="{C65EFCC7-E855-4799-A30A-6D3F27B0375F}" type="presOf" srcId="{C8882C76-E429-436B-8A65-DB018C3D43BA}" destId="{CDBE49F7-4431-47E4-8DC1-A636110F8FDE}" srcOrd="1" destOrd="0" presId="urn:microsoft.com/office/officeart/2016/7/layout/RepeatingBendingProcessNew"/>
    <dgm:cxn modelId="{6F42DB80-5BA9-40C1-805D-2A9F9D0BDB5B}" type="presOf" srcId="{AC60E066-5CFE-40C6-B4B5-9385B80E338C}" destId="{9462954D-5D46-4E1A-9B1D-96E553E73301}" srcOrd="0" destOrd="4" presId="urn:microsoft.com/office/officeart/2016/7/layout/RepeatingBendingProcessNew"/>
    <dgm:cxn modelId="{EA72F7F7-2255-49BA-891D-AD32E62A9E89}" type="presOf" srcId="{C7652B13-8AE9-402F-B9FC-32AC568E64AC}" destId="{C6A0F8AC-0059-4EF0-A6CD-DE29FCDAA434}" srcOrd="0" destOrd="0" presId="urn:microsoft.com/office/officeart/2016/7/layout/RepeatingBendingProcessNew"/>
    <dgm:cxn modelId="{D37046ED-F890-48AB-BFC5-6F7DE72C3456}" type="presOf" srcId="{AA289A99-434E-4D35-A95D-E771A5400448}" destId="{45F6E808-CD7D-43F2-9F70-03FE461B428F}" srcOrd="1" destOrd="0" presId="urn:microsoft.com/office/officeart/2016/7/layout/RepeatingBendingProcessNew"/>
    <dgm:cxn modelId="{88295E7D-E37A-41DC-975D-16877ED16A9C}" srcId="{414F06D9-C2AD-4A91-81AB-28ADCAF05E82}" destId="{C0A46C0A-64A9-4367-93A4-F0F61DEC0DA9}" srcOrd="8" destOrd="0" parTransId="{8337B7DD-1716-4972-BC57-56364EDAD4DB}" sibTransId="{821674A2-E190-46EC-841E-5C26C557D936}"/>
    <dgm:cxn modelId="{D306933A-DAF0-48AD-B1F1-4E34E3302A84}" type="presOf" srcId="{04D5D3B2-EA43-4217-A95F-608BBF9132FF}" destId="{9462954D-5D46-4E1A-9B1D-96E553E73301}" srcOrd="0" destOrd="0" presId="urn:microsoft.com/office/officeart/2016/7/layout/RepeatingBendingProcessNew"/>
    <dgm:cxn modelId="{2514260C-011A-4258-8748-FA14593AFC69}" type="presOf" srcId="{A56D722C-33F3-434A-9234-098E213AEC53}" destId="{9462954D-5D46-4E1A-9B1D-96E553E73301}" srcOrd="0" destOrd="1" presId="urn:microsoft.com/office/officeart/2016/7/layout/RepeatingBendingProcessNew"/>
    <dgm:cxn modelId="{86FE675A-4BE4-4A98-B6C8-B96D6152F31C}" type="presParOf" srcId="{A575EE66-4DC8-42A5-B47E-2EED78839211}" destId="{9462954D-5D46-4E1A-9B1D-96E553E73301}" srcOrd="0" destOrd="0" presId="urn:microsoft.com/office/officeart/2016/7/layout/RepeatingBendingProcessNew"/>
    <dgm:cxn modelId="{07B40BCD-4ACD-45B0-A435-5412866D080B}" type="presParOf" srcId="{A575EE66-4DC8-42A5-B47E-2EED78839211}" destId="{5B6F1C46-CE0B-424E-99B7-804FFA0E6E72}" srcOrd="1" destOrd="0" presId="urn:microsoft.com/office/officeart/2016/7/layout/RepeatingBendingProcessNew"/>
    <dgm:cxn modelId="{C7BF7468-570F-402D-809F-494585FCBD68}" type="presParOf" srcId="{5B6F1C46-CE0B-424E-99B7-804FFA0E6E72}" destId="{4D5B82EA-1D7E-4F75-B499-C5EE09C865B2}" srcOrd="0" destOrd="0" presId="urn:microsoft.com/office/officeart/2016/7/layout/RepeatingBendingProcessNew"/>
    <dgm:cxn modelId="{13D63ABF-6553-4684-BD34-EFAE97D82464}" type="presParOf" srcId="{A575EE66-4DC8-42A5-B47E-2EED78839211}" destId="{AAF21DBB-E906-41AD-ACC0-8F6EF579DEF2}" srcOrd="2" destOrd="0" presId="urn:microsoft.com/office/officeart/2016/7/layout/RepeatingBendingProcessNew"/>
    <dgm:cxn modelId="{4C2A1180-AEBF-40E4-8FFC-2C1DAE000251}" type="presParOf" srcId="{A575EE66-4DC8-42A5-B47E-2EED78839211}" destId="{A285E5C3-31F8-4975-948A-0618306FFF66}" srcOrd="3" destOrd="0" presId="urn:microsoft.com/office/officeart/2016/7/layout/RepeatingBendingProcessNew"/>
    <dgm:cxn modelId="{3C1C2BBA-4BBD-46D7-A8DF-BBCAED734EF3}" type="presParOf" srcId="{A285E5C3-31F8-4975-948A-0618306FFF66}" destId="{7C4A467A-990C-4F97-88B8-FFA5189A75BE}" srcOrd="0" destOrd="0" presId="urn:microsoft.com/office/officeart/2016/7/layout/RepeatingBendingProcessNew"/>
    <dgm:cxn modelId="{B7EF60D9-2DEA-40B3-87D5-D0AAD9AFC44A}" type="presParOf" srcId="{A575EE66-4DC8-42A5-B47E-2EED78839211}" destId="{02BBA4E4-45C0-4FF6-937B-4A1CBC0D287F}" srcOrd="4" destOrd="0" presId="urn:microsoft.com/office/officeart/2016/7/layout/RepeatingBendingProcessNew"/>
    <dgm:cxn modelId="{82B0B25F-6CA4-4473-B169-B629C0CB42DE}" type="presParOf" srcId="{A575EE66-4DC8-42A5-B47E-2EED78839211}" destId="{82215DBF-A434-4BEA-9C88-E956E18BF7B9}" srcOrd="5" destOrd="0" presId="urn:microsoft.com/office/officeart/2016/7/layout/RepeatingBendingProcessNew"/>
    <dgm:cxn modelId="{9FAB2C44-80C9-4E7B-8E32-9C6333B73157}" type="presParOf" srcId="{82215DBF-A434-4BEA-9C88-E956E18BF7B9}" destId="{45F6E808-CD7D-43F2-9F70-03FE461B428F}" srcOrd="0" destOrd="0" presId="urn:microsoft.com/office/officeart/2016/7/layout/RepeatingBendingProcessNew"/>
    <dgm:cxn modelId="{4A97E8D7-2263-4A93-BF38-BE742C2F19F9}" type="presParOf" srcId="{A575EE66-4DC8-42A5-B47E-2EED78839211}" destId="{B83C80AA-8695-485A-8CA9-DDE7B4B10785}" srcOrd="6" destOrd="0" presId="urn:microsoft.com/office/officeart/2016/7/layout/RepeatingBendingProcessNew"/>
    <dgm:cxn modelId="{E937BCCD-4486-4ECE-B596-9D76DC077656}" type="presParOf" srcId="{A575EE66-4DC8-42A5-B47E-2EED78839211}" destId="{C6A0F8AC-0059-4EF0-A6CD-DE29FCDAA434}" srcOrd="7" destOrd="0" presId="urn:microsoft.com/office/officeart/2016/7/layout/RepeatingBendingProcessNew"/>
    <dgm:cxn modelId="{C9DC3ADA-6FFE-404F-ACE0-592A8CAB26AB}" type="presParOf" srcId="{C6A0F8AC-0059-4EF0-A6CD-DE29FCDAA434}" destId="{026B4973-521B-4633-898F-9B1D32D1FE59}" srcOrd="0" destOrd="0" presId="urn:microsoft.com/office/officeart/2016/7/layout/RepeatingBendingProcessNew"/>
    <dgm:cxn modelId="{D98E17F2-5DA0-4E19-A158-8241A385A3CB}" type="presParOf" srcId="{A575EE66-4DC8-42A5-B47E-2EED78839211}" destId="{362C24E3-CEF0-47E8-9114-97CD16910634}" srcOrd="8" destOrd="0" presId="urn:microsoft.com/office/officeart/2016/7/layout/RepeatingBendingProcessNew"/>
    <dgm:cxn modelId="{BB086316-1486-410F-95F1-9D9A91A58E64}" type="presParOf" srcId="{A575EE66-4DC8-42A5-B47E-2EED78839211}" destId="{6E30C22B-C80F-4E46-9629-B922660E2ADD}" srcOrd="9" destOrd="0" presId="urn:microsoft.com/office/officeart/2016/7/layout/RepeatingBendingProcessNew"/>
    <dgm:cxn modelId="{A71CCBFC-AF07-4139-A5F7-F5D8189EB70A}" type="presParOf" srcId="{6E30C22B-C80F-4E46-9629-B922660E2ADD}" destId="{DD59E315-1513-406A-957E-D393FFB874D7}" srcOrd="0" destOrd="0" presId="urn:microsoft.com/office/officeart/2016/7/layout/RepeatingBendingProcessNew"/>
    <dgm:cxn modelId="{AF2BEF8B-CE76-464E-970F-7891652EF1DD}" type="presParOf" srcId="{A575EE66-4DC8-42A5-B47E-2EED78839211}" destId="{32790F4B-A757-4E0A-A7A0-73C2900D85F2}" srcOrd="10" destOrd="0" presId="urn:microsoft.com/office/officeart/2016/7/layout/RepeatingBendingProcessNew"/>
    <dgm:cxn modelId="{C6D45FEB-0C1F-47E9-9F50-1D212C323999}" type="presParOf" srcId="{A575EE66-4DC8-42A5-B47E-2EED78839211}" destId="{F7634171-73D2-4056-881C-29B355A36872}" srcOrd="11" destOrd="0" presId="urn:microsoft.com/office/officeart/2016/7/layout/RepeatingBendingProcessNew"/>
    <dgm:cxn modelId="{7509BEC6-6E87-4051-A281-C396D436ADEB}" type="presParOf" srcId="{F7634171-73D2-4056-881C-29B355A36872}" destId="{E93F3CCA-64BB-44D3-828D-74B377803444}" srcOrd="0" destOrd="0" presId="urn:microsoft.com/office/officeart/2016/7/layout/RepeatingBendingProcessNew"/>
    <dgm:cxn modelId="{55BAA119-EFAB-444F-86DA-F6F42C724960}" type="presParOf" srcId="{A575EE66-4DC8-42A5-B47E-2EED78839211}" destId="{1844FE63-BCA1-4669-8469-C05F4D0F9215}" srcOrd="12" destOrd="0" presId="urn:microsoft.com/office/officeart/2016/7/layout/RepeatingBendingProcessNew"/>
    <dgm:cxn modelId="{0BADCD2E-84CD-4338-808F-E9727F53639F}" type="presParOf" srcId="{A575EE66-4DC8-42A5-B47E-2EED78839211}" destId="{361672AF-23A0-45B0-9277-0EF8D80CE70D}" srcOrd="13" destOrd="0" presId="urn:microsoft.com/office/officeart/2016/7/layout/RepeatingBendingProcessNew"/>
    <dgm:cxn modelId="{20258027-5A52-475D-A90D-40D14F8FDD3F}" type="presParOf" srcId="{361672AF-23A0-45B0-9277-0EF8D80CE70D}" destId="{CDBE49F7-4431-47E4-8DC1-A636110F8FDE}" srcOrd="0" destOrd="0" presId="urn:microsoft.com/office/officeart/2016/7/layout/RepeatingBendingProcessNew"/>
    <dgm:cxn modelId="{54035D99-A1A1-46B1-8AFD-C789D6B96CBD}" type="presParOf" srcId="{A575EE66-4DC8-42A5-B47E-2EED78839211}" destId="{BEE785F7-08EF-478A-B96A-C63C982F78B6}" srcOrd="14" destOrd="0" presId="urn:microsoft.com/office/officeart/2016/7/layout/RepeatingBendingProcessNew"/>
    <dgm:cxn modelId="{F4DBDBD4-0E0D-42EF-B09C-25274E85BC4A}" type="presParOf" srcId="{A575EE66-4DC8-42A5-B47E-2EED78839211}" destId="{189E65F0-D85E-486C-81B7-1E47254D5C3E}" srcOrd="15" destOrd="0" presId="urn:microsoft.com/office/officeart/2016/7/layout/RepeatingBendingProcessNew"/>
    <dgm:cxn modelId="{9A98C1AC-CC41-4C89-B43E-5EFF1F02DCBA}" type="presParOf" srcId="{189E65F0-D85E-486C-81B7-1E47254D5C3E}" destId="{BC1D488F-7705-4FBF-8882-A6F23D61094A}" srcOrd="0" destOrd="0" presId="urn:microsoft.com/office/officeart/2016/7/layout/RepeatingBendingProcessNew"/>
    <dgm:cxn modelId="{E35CE4EF-91D1-4F84-84C6-ADD84E3EE589}" type="presParOf" srcId="{A575EE66-4DC8-42A5-B47E-2EED78839211}" destId="{061D88CF-B4F0-421A-B3E8-7816079504C4}" srcOrd="1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D9790-2BF0-4467-8DF8-15C3F258CFCF}">
      <dsp:nvSpPr>
        <dsp:cNvPr id="0" name=""/>
        <dsp:cNvSpPr/>
      </dsp:nvSpPr>
      <dsp:spPr>
        <a:xfrm>
          <a:off x="0" y="475649"/>
          <a:ext cx="6496050" cy="4063500"/>
        </a:xfrm>
        <a:prstGeom prst="rect">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4166" tIns="624840" rIns="504166" bIns="213360" numCol="1" spcCol="1270" anchor="t" anchorCtr="0">
          <a:noAutofit/>
        </a:bodyPr>
        <a:lstStyle/>
        <a:p>
          <a:pPr marL="285750" lvl="1" indent="-285750" algn="l" defTabSz="1333500">
            <a:lnSpc>
              <a:spcPct val="90000"/>
            </a:lnSpc>
            <a:spcBef>
              <a:spcPct val="0"/>
            </a:spcBef>
            <a:spcAft>
              <a:spcPct val="15000"/>
            </a:spcAft>
            <a:buChar char="••"/>
          </a:pPr>
          <a:r>
            <a:rPr lang="mi-NZ" sz="3000" b="0" i="0" kern="1200" dirty="0"/>
            <a:t>What do you know about Rongoā Māori</a:t>
          </a:r>
          <a:endParaRPr lang="en-US" sz="3000" kern="1200" dirty="0"/>
        </a:p>
        <a:p>
          <a:pPr marL="285750" lvl="1" indent="-285750" algn="l" defTabSz="1333500">
            <a:lnSpc>
              <a:spcPct val="90000"/>
            </a:lnSpc>
            <a:spcBef>
              <a:spcPct val="0"/>
            </a:spcBef>
            <a:spcAft>
              <a:spcPct val="15000"/>
            </a:spcAft>
            <a:buChar char="••"/>
          </a:pPr>
          <a:r>
            <a:rPr lang="mi-NZ" sz="3000" b="0" i="0" kern="1200" dirty="0"/>
            <a:t>What it is all about: a bit of background</a:t>
          </a:r>
          <a:endParaRPr lang="en-US" sz="3000" kern="1200" dirty="0"/>
        </a:p>
        <a:p>
          <a:pPr marL="285750" lvl="1" indent="-285750" algn="l" defTabSz="1333500">
            <a:lnSpc>
              <a:spcPct val="90000"/>
            </a:lnSpc>
            <a:spcBef>
              <a:spcPct val="0"/>
            </a:spcBef>
            <a:spcAft>
              <a:spcPct val="15000"/>
            </a:spcAft>
            <a:buChar char="••"/>
          </a:pPr>
          <a:r>
            <a:rPr lang="mi-NZ" sz="3000" b="0" i="0" kern="1200" dirty="0"/>
            <a:t>Tikanga</a:t>
          </a:r>
          <a:endParaRPr lang="en-US" sz="3000" kern="1200" dirty="0"/>
        </a:p>
        <a:p>
          <a:pPr marL="285750" lvl="1" indent="-285750" algn="l" defTabSz="1333500">
            <a:lnSpc>
              <a:spcPct val="90000"/>
            </a:lnSpc>
            <a:spcBef>
              <a:spcPct val="0"/>
            </a:spcBef>
            <a:spcAft>
              <a:spcPct val="15000"/>
            </a:spcAft>
            <a:buChar char="••"/>
          </a:pPr>
          <a:r>
            <a:rPr lang="mi-NZ" sz="3000" b="0" i="0" kern="1200" dirty="0"/>
            <a:t>Some examples of Rongoā rakau</a:t>
          </a:r>
          <a:endParaRPr lang="en-US" sz="3000" kern="1200" dirty="0"/>
        </a:p>
      </dsp:txBody>
      <dsp:txXfrm>
        <a:off x="0" y="475649"/>
        <a:ext cx="6496050" cy="4063500"/>
      </dsp:txXfrm>
    </dsp:sp>
    <dsp:sp modelId="{025FDA58-87EC-4861-AEA9-FBD5BAE56DCB}">
      <dsp:nvSpPr>
        <dsp:cNvPr id="0" name=""/>
        <dsp:cNvSpPr/>
      </dsp:nvSpPr>
      <dsp:spPr>
        <a:xfrm>
          <a:off x="324802" y="32849"/>
          <a:ext cx="4547235" cy="88560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875" tIns="0" rIns="171875" bIns="0" numCol="1" spcCol="1270" anchor="ctr" anchorCtr="0">
          <a:noAutofit/>
        </a:bodyPr>
        <a:lstStyle/>
        <a:p>
          <a:pPr lvl="0" algn="l" defTabSz="1333500">
            <a:lnSpc>
              <a:spcPct val="90000"/>
            </a:lnSpc>
            <a:spcBef>
              <a:spcPct val="0"/>
            </a:spcBef>
            <a:spcAft>
              <a:spcPct val="35000"/>
            </a:spcAft>
          </a:pPr>
          <a:r>
            <a:rPr lang="mi-NZ" sz="3000" b="0" i="0" kern="1200"/>
            <a:t>Look at </a:t>
          </a:r>
          <a:endParaRPr lang="en-US" sz="3000" kern="1200"/>
        </a:p>
      </dsp:txBody>
      <dsp:txXfrm>
        <a:off x="368033" y="76080"/>
        <a:ext cx="4460773" cy="799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DAE37-3E03-4C80-A226-C63ECB28CE51}">
      <dsp:nvSpPr>
        <dsp:cNvPr id="0" name=""/>
        <dsp:cNvSpPr/>
      </dsp:nvSpPr>
      <dsp:spPr>
        <a:xfrm>
          <a:off x="0" y="26954"/>
          <a:ext cx="6496050" cy="407745"/>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mi-NZ" sz="1700" b="0" i="0" kern="1200"/>
            <a:t>Karakia</a:t>
          </a:r>
          <a:endParaRPr lang="en-US" sz="1700" kern="1200"/>
        </a:p>
      </dsp:txBody>
      <dsp:txXfrm>
        <a:off x="19904" y="46858"/>
        <a:ext cx="6456242" cy="367937"/>
      </dsp:txXfrm>
    </dsp:sp>
    <dsp:sp modelId="{6B33228F-6E7D-4263-A817-C827D014D9A1}">
      <dsp:nvSpPr>
        <dsp:cNvPr id="0" name=""/>
        <dsp:cNvSpPr/>
      </dsp:nvSpPr>
      <dsp:spPr>
        <a:xfrm>
          <a:off x="0" y="483659"/>
          <a:ext cx="6496050" cy="407745"/>
        </a:xfrm>
        <a:prstGeom prst="round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mi-NZ" sz="1700" b="0" i="0" kern="1200"/>
            <a:t>Mirimiri and Romiromi (bodywork)</a:t>
          </a:r>
          <a:endParaRPr lang="en-US" sz="1700" kern="1200"/>
        </a:p>
      </dsp:txBody>
      <dsp:txXfrm>
        <a:off x="19904" y="503563"/>
        <a:ext cx="6456242" cy="367937"/>
      </dsp:txXfrm>
    </dsp:sp>
    <dsp:sp modelId="{3E0F64D7-313B-4CA3-BEE1-EAAF1CD43311}">
      <dsp:nvSpPr>
        <dsp:cNvPr id="0" name=""/>
        <dsp:cNvSpPr/>
      </dsp:nvSpPr>
      <dsp:spPr>
        <a:xfrm>
          <a:off x="0" y="940364"/>
          <a:ext cx="6496050" cy="407745"/>
        </a:xfrm>
        <a:prstGeom prst="round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mi-NZ" sz="1700" b="0" i="0" kern="1200"/>
            <a:t>Mahi Rākau (slef-healing with sticks (rākau))</a:t>
          </a:r>
          <a:endParaRPr lang="en-US" sz="1700" kern="1200"/>
        </a:p>
      </dsp:txBody>
      <dsp:txXfrm>
        <a:off x="19904" y="960268"/>
        <a:ext cx="6456242" cy="367937"/>
      </dsp:txXfrm>
    </dsp:sp>
    <dsp:sp modelId="{5FA3C42C-3D0D-462F-B9F3-689D3579FB88}">
      <dsp:nvSpPr>
        <dsp:cNvPr id="0" name=""/>
        <dsp:cNvSpPr/>
      </dsp:nvSpPr>
      <dsp:spPr>
        <a:xfrm>
          <a:off x="0" y="1397070"/>
          <a:ext cx="6496050" cy="407745"/>
        </a:xfrm>
        <a:prstGeom prst="round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mi-NZ" sz="1700" b="0" i="0" kern="1200"/>
            <a:t>Hui (with patient, whanau, kaumatua, care-givers etc)</a:t>
          </a:r>
          <a:endParaRPr lang="en-US" sz="1700" kern="1200"/>
        </a:p>
      </dsp:txBody>
      <dsp:txXfrm>
        <a:off x="19904" y="1416974"/>
        <a:ext cx="6456242" cy="367937"/>
      </dsp:txXfrm>
    </dsp:sp>
    <dsp:sp modelId="{41543A58-0268-4300-9887-ED291467D7BB}">
      <dsp:nvSpPr>
        <dsp:cNvPr id="0" name=""/>
        <dsp:cNvSpPr/>
      </dsp:nvSpPr>
      <dsp:spPr>
        <a:xfrm>
          <a:off x="0" y="1853775"/>
          <a:ext cx="6496050" cy="407745"/>
        </a:xfrm>
        <a:prstGeom prst="round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mi-NZ" sz="1700" b="0" i="0" kern="1200" dirty="0"/>
            <a:t>Whitiwhiti kōrero (support and advice)</a:t>
          </a:r>
          <a:endParaRPr lang="en-US" sz="1700" kern="1200" dirty="0"/>
        </a:p>
      </dsp:txBody>
      <dsp:txXfrm>
        <a:off x="19904" y="1873679"/>
        <a:ext cx="6456242" cy="367937"/>
      </dsp:txXfrm>
    </dsp:sp>
    <dsp:sp modelId="{ED1ECCF1-C05E-4AEA-8A3E-579772F2AB36}">
      <dsp:nvSpPr>
        <dsp:cNvPr id="0" name=""/>
        <dsp:cNvSpPr/>
      </dsp:nvSpPr>
      <dsp:spPr>
        <a:xfrm>
          <a:off x="0" y="2310480"/>
          <a:ext cx="6496050" cy="407745"/>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mi-NZ" sz="1700" b="0" i="0" kern="1200"/>
            <a:t>Kai and wai</a:t>
          </a:r>
          <a:endParaRPr lang="en-US" sz="1700" kern="1200"/>
        </a:p>
      </dsp:txBody>
      <dsp:txXfrm>
        <a:off x="19904" y="2330384"/>
        <a:ext cx="6456242" cy="367937"/>
      </dsp:txXfrm>
    </dsp:sp>
    <dsp:sp modelId="{AB6ED1ED-49F1-431F-8880-162C342B724E}">
      <dsp:nvSpPr>
        <dsp:cNvPr id="0" name=""/>
        <dsp:cNvSpPr/>
      </dsp:nvSpPr>
      <dsp:spPr>
        <a:xfrm>
          <a:off x="0" y="2767185"/>
          <a:ext cx="6496050" cy="407745"/>
        </a:xfrm>
        <a:prstGeom prst="round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mi-NZ" sz="1700" b="0" i="0" kern="1200" dirty="0"/>
            <a:t>Toanga Pūoro (for sound/vibration etc).</a:t>
          </a:r>
          <a:endParaRPr lang="en-US" sz="1700" kern="1200" dirty="0"/>
        </a:p>
      </dsp:txBody>
      <dsp:txXfrm>
        <a:off x="19904" y="2787089"/>
        <a:ext cx="6456242" cy="367937"/>
      </dsp:txXfrm>
    </dsp:sp>
    <dsp:sp modelId="{28B4C0A1-7149-4C86-9D76-19E3F44498A4}">
      <dsp:nvSpPr>
        <dsp:cNvPr id="0" name=""/>
        <dsp:cNvSpPr/>
      </dsp:nvSpPr>
      <dsp:spPr>
        <a:xfrm>
          <a:off x="0" y="3223890"/>
          <a:ext cx="6496050" cy="407745"/>
        </a:xfrm>
        <a:prstGeom prst="round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mi-NZ" sz="1700" b="0" i="0" kern="1200"/>
            <a:t>Matakite</a:t>
          </a:r>
          <a:endParaRPr lang="en-US" sz="1700" kern="1200"/>
        </a:p>
      </dsp:txBody>
      <dsp:txXfrm>
        <a:off x="19904" y="3243794"/>
        <a:ext cx="6456242" cy="367937"/>
      </dsp:txXfrm>
    </dsp:sp>
    <dsp:sp modelId="{5BE52A3E-A6E1-414C-B262-525434A2B7FF}">
      <dsp:nvSpPr>
        <dsp:cNvPr id="0" name=""/>
        <dsp:cNvSpPr/>
      </dsp:nvSpPr>
      <dsp:spPr>
        <a:xfrm>
          <a:off x="0" y="3680595"/>
          <a:ext cx="6496050" cy="407745"/>
        </a:xfrm>
        <a:prstGeom prst="round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mi-NZ" sz="1700" b="0" i="0" kern="1200" dirty="0"/>
            <a:t>Rongoā Rakau (Plant medicine)</a:t>
          </a:r>
          <a:endParaRPr lang="en-US" sz="1700" kern="1200" dirty="0"/>
        </a:p>
      </dsp:txBody>
      <dsp:txXfrm>
        <a:off x="19904" y="3700499"/>
        <a:ext cx="6456242" cy="367937"/>
      </dsp:txXfrm>
    </dsp:sp>
    <dsp:sp modelId="{1670AB86-A26C-4E7A-AA2A-DDDA0712A7D9}">
      <dsp:nvSpPr>
        <dsp:cNvPr id="0" name=""/>
        <dsp:cNvSpPr/>
      </dsp:nvSpPr>
      <dsp:spPr>
        <a:xfrm>
          <a:off x="0" y="4137300"/>
          <a:ext cx="6496050" cy="407745"/>
        </a:xfrm>
        <a:prstGeom prst="round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err="1"/>
            <a:t>Manaakitanga</a:t>
          </a:r>
          <a:endParaRPr lang="en-US" sz="1700" kern="1200" dirty="0"/>
        </a:p>
      </dsp:txBody>
      <dsp:txXfrm>
        <a:off x="19904" y="4157204"/>
        <a:ext cx="6456242" cy="367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F1C46-CE0B-424E-99B7-804FFA0E6E72}">
      <dsp:nvSpPr>
        <dsp:cNvPr id="0" name=""/>
        <dsp:cNvSpPr/>
      </dsp:nvSpPr>
      <dsp:spPr>
        <a:xfrm>
          <a:off x="1846802" y="894367"/>
          <a:ext cx="391741" cy="91440"/>
        </a:xfrm>
        <a:custGeom>
          <a:avLst/>
          <a:gdLst/>
          <a:ahLst/>
          <a:cxnLst/>
          <a:rect l="0" t="0" r="0" b="0"/>
          <a:pathLst>
            <a:path>
              <a:moveTo>
                <a:pt x="0" y="45720"/>
              </a:moveTo>
              <a:lnTo>
                <a:pt x="391741"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32114" y="937974"/>
        <a:ext cx="21117" cy="4227"/>
      </dsp:txXfrm>
    </dsp:sp>
    <dsp:sp modelId="{9462954D-5D46-4E1A-9B1D-96E553E73301}">
      <dsp:nvSpPr>
        <dsp:cNvPr id="0" name=""/>
        <dsp:cNvSpPr/>
      </dsp:nvSpPr>
      <dsp:spPr>
        <a:xfrm>
          <a:off x="12335" y="389207"/>
          <a:ext cx="1836266" cy="1101760"/>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79" tIns="94448" rIns="89979" bIns="94448" numCol="1" spcCol="1270" anchor="t" anchorCtr="0">
          <a:noAutofit/>
        </a:bodyPr>
        <a:lstStyle/>
        <a:p>
          <a:pPr lvl="0" algn="l" defTabSz="533400">
            <a:lnSpc>
              <a:spcPct val="90000"/>
            </a:lnSpc>
            <a:spcBef>
              <a:spcPct val="0"/>
            </a:spcBef>
            <a:spcAft>
              <a:spcPct val="35000"/>
            </a:spcAft>
          </a:pPr>
          <a:r>
            <a:rPr lang="mi-NZ" sz="1200" kern="1200"/>
            <a:t>Karakia</a:t>
          </a:r>
          <a:endParaRPr lang="en-US" sz="1200" kern="1200"/>
        </a:p>
        <a:p>
          <a:pPr marL="57150" lvl="1" indent="-57150" algn="l" defTabSz="400050">
            <a:lnSpc>
              <a:spcPct val="90000"/>
            </a:lnSpc>
            <a:spcBef>
              <a:spcPct val="0"/>
            </a:spcBef>
            <a:spcAft>
              <a:spcPct val="15000"/>
            </a:spcAft>
            <a:buChar char="••"/>
          </a:pPr>
          <a:r>
            <a:rPr lang="mi-NZ" sz="900" kern="1200"/>
            <a:t>Set your intentions: focus on what you’re looking for and why in your harvest (hauhake)</a:t>
          </a:r>
          <a:endParaRPr lang="en-US" sz="900" kern="1200"/>
        </a:p>
        <a:p>
          <a:pPr marL="57150" lvl="1" indent="-57150" algn="l" defTabSz="400050">
            <a:lnSpc>
              <a:spcPct val="90000"/>
            </a:lnSpc>
            <a:spcBef>
              <a:spcPct val="0"/>
            </a:spcBef>
            <a:spcAft>
              <a:spcPct val="15000"/>
            </a:spcAft>
            <a:buChar char="••"/>
          </a:pPr>
          <a:r>
            <a:rPr lang="mi-NZ" sz="900" kern="1200"/>
            <a:t>Clear away distractions, be present</a:t>
          </a:r>
          <a:endParaRPr lang="en-US" sz="900" kern="1200"/>
        </a:p>
        <a:p>
          <a:pPr marL="57150" lvl="1" indent="-57150" algn="l" defTabSz="400050">
            <a:lnSpc>
              <a:spcPct val="90000"/>
            </a:lnSpc>
            <a:spcBef>
              <a:spcPct val="0"/>
            </a:spcBef>
            <a:spcAft>
              <a:spcPct val="15000"/>
            </a:spcAft>
            <a:buChar char="••"/>
          </a:pPr>
          <a:r>
            <a:rPr lang="mi-NZ" sz="900" kern="1200"/>
            <a:t>Acknowledge the ngahere (forest) and rākau (plants)</a:t>
          </a:r>
          <a:endParaRPr lang="en-US" sz="900" kern="1200"/>
        </a:p>
        <a:p>
          <a:pPr marL="57150" lvl="1" indent="-57150" algn="l" defTabSz="400050">
            <a:lnSpc>
              <a:spcPct val="90000"/>
            </a:lnSpc>
            <a:spcBef>
              <a:spcPct val="0"/>
            </a:spcBef>
            <a:spcAft>
              <a:spcPct val="15000"/>
            </a:spcAft>
            <a:buChar char="••"/>
          </a:pPr>
          <a:r>
            <a:rPr lang="mi-NZ" sz="900" kern="1200"/>
            <a:t>Always, before and after preparation o rongoā </a:t>
          </a:r>
          <a:endParaRPr lang="en-US" sz="900" kern="1200"/>
        </a:p>
      </dsp:txBody>
      <dsp:txXfrm>
        <a:off x="12335" y="389207"/>
        <a:ext cx="1836266" cy="1101760"/>
      </dsp:txXfrm>
    </dsp:sp>
    <dsp:sp modelId="{A285E5C3-31F8-4975-948A-0618306FFF66}">
      <dsp:nvSpPr>
        <dsp:cNvPr id="0" name=""/>
        <dsp:cNvSpPr/>
      </dsp:nvSpPr>
      <dsp:spPr>
        <a:xfrm>
          <a:off x="4105410" y="894367"/>
          <a:ext cx="391741" cy="91440"/>
        </a:xfrm>
        <a:custGeom>
          <a:avLst/>
          <a:gdLst/>
          <a:ahLst/>
          <a:cxnLst/>
          <a:rect l="0" t="0" r="0" b="0"/>
          <a:pathLst>
            <a:path>
              <a:moveTo>
                <a:pt x="0" y="45720"/>
              </a:moveTo>
              <a:lnTo>
                <a:pt x="391741" y="45720"/>
              </a:lnTo>
            </a:path>
          </a:pathLst>
        </a:custGeom>
        <a:noFill/>
        <a:ln w="9525" cap="rnd" cmpd="sng" algn="ctr">
          <a:solidFill>
            <a:schemeClr val="accent5">
              <a:hueOff val="891034"/>
              <a:satOff val="-573"/>
              <a:lumOff val="39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NZ" sz="500" kern="1200"/>
        </a:p>
      </dsp:txBody>
      <dsp:txXfrm>
        <a:off x="4290722" y="937974"/>
        <a:ext cx="21117" cy="4227"/>
      </dsp:txXfrm>
    </dsp:sp>
    <dsp:sp modelId="{AAF21DBB-E906-41AD-ACC0-8F6EF579DEF2}">
      <dsp:nvSpPr>
        <dsp:cNvPr id="0" name=""/>
        <dsp:cNvSpPr/>
      </dsp:nvSpPr>
      <dsp:spPr>
        <a:xfrm>
          <a:off x="2270943" y="389207"/>
          <a:ext cx="1836266" cy="1101760"/>
        </a:xfrm>
        <a:prstGeom prst="rect">
          <a:avLst/>
        </a:prstGeom>
        <a:solidFill>
          <a:schemeClr val="accent5">
            <a:hueOff val="779655"/>
            <a:satOff val="-502"/>
            <a:lumOff val="34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79" tIns="94448" rIns="89979" bIns="94448" numCol="1" spcCol="1270" anchor="ctr" anchorCtr="0">
          <a:noAutofit/>
        </a:bodyPr>
        <a:lstStyle/>
        <a:p>
          <a:pPr lvl="0" algn="ctr" defTabSz="533400">
            <a:lnSpc>
              <a:spcPct val="90000"/>
            </a:lnSpc>
            <a:spcBef>
              <a:spcPct val="0"/>
            </a:spcBef>
            <a:spcAft>
              <a:spcPct val="35000"/>
            </a:spcAft>
          </a:pPr>
          <a:r>
            <a:rPr lang="en-US" sz="1200" kern="1200" dirty="0"/>
            <a:t>Plant identification is key</a:t>
          </a:r>
        </a:p>
      </dsp:txBody>
      <dsp:txXfrm>
        <a:off x="2270943" y="389207"/>
        <a:ext cx="1836266" cy="1101760"/>
      </dsp:txXfrm>
    </dsp:sp>
    <dsp:sp modelId="{82215DBF-A434-4BEA-9C88-E956E18BF7B9}">
      <dsp:nvSpPr>
        <dsp:cNvPr id="0" name=""/>
        <dsp:cNvSpPr/>
      </dsp:nvSpPr>
      <dsp:spPr>
        <a:xfrm>
          <a:off x="6364018" y="894367"/>
          <a:ext cx="391741" cy="91440"/>
        </a:xfrm>
        <a:custGeom>
          <a:avLst/>
          <a:gdLst/>
          <a:ahLst/>
          <a:cxnLst/>
          <a:rect l="0" t="0" r="0" b="0"/>
          <a:pathLst>
            <a:path>
              <a:moveTo>
                <a:pt x="0" y="45720"/>
              </a:moveTo>
              <a:lnTo>
                <a:pt x="391741" y="45720"/>
              </a:lnTo>
            </a:path>
          </a:pathLst>
        </a:custGeom>
        <a:noFill/>
        <a:ln w="9525" cap="rnd" cmpd="sng" algn="ctr">
          <a:solidFill>
            <a:schemeClr val="accent5">
              <a:hueOff val="1782068"/>
              <a:satOff val="-1147"/>
              <a:lumOff val="78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549330" y="937974"/>
        <a:ext cx="21117" cy="4227"/>
      </dsp:txXfrm>
    </dsp:sp>
    <dsp:sp modelId="{02BBA4E4-45C0-4FF6-937B-4A1CBC0D287F}">
      <dsp:nvSpPr>
        <dsp:cNvPr id="0" name=""/>
        <dsp:cNvSpPr/>
      </dsp:nvSpPr>
      <dsp:spPr>
        <a:xfrm>
          <a:off x="4529551" y="389207"/>
          <a:ext cx="1836266" cy="1101760"/>
        </a:xfrm>
        <a:prstGeom prst="rect">
          <a:avLst/>
        </a:prstGeom>
        <a:solidFill>
          <a:schemeClr val="accent5">
            <a:hueOff val="1559309"/>
            <a:satOff val="-1003"/>
            <a:lumOff val="68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79" tIns="94448" rIns="89979" bIns="94448" numCol="1" spcCol="1270" anchor="ctr" anchorCtr="0">
          <a:noAutofit/>
        </a:bodyPr>
        <a:lstStyle/>
        <a:p>
          <a:pPr lvl="0" algn="ctr" defTabSz="533400">
            <a:lnSpc>
              <a:spcPct val="90000"/>
            </a:lnSpc>
            <a:spcBef>
              <a:spcPct val="0"/>
            </a:spcBef>
            <a:spcAft>
              <a:spcPct val="35000"/>
            </a:spcAft>
          </a:pPr>
          <a:r>
            <a:rPr lang="mi-NZ" sz="1200" kern="1200" dirty="0"/>
            <a:t>Dont harvest in the rain </a:t>
          </a:r>
          <a:endParaRPr lang="en-US" sz="1200" kern="1200" dirty="0"/>
        </a:p>
      </dsp:txBody>
      <dsp:txXfrm>
        <a:off x="4529551" y="389207"/>
        <a:ext cx="1836266" cy="1101760"/>
      </dsp:txXfrm>
    </dsp:sp>
    <dsp:sp modelId="{C6A0F8AC-0059-4EF0-A6CD-DE29FCDAA434}">
      <dsp:nvSpPr>
        <dsp:cNvPr id="0" name=""/>
        <dsp:cNvSpPr/>
      </dsp:nvSpPr>
      <dsp:spPr>
        <a:xfrm>
          <a:off x="8622626" y="894367"/>
          <a:ext cx="391741" cy="91440"/>
        </a:xfrm>
        <a:custGeom>
          <a:avLst/>
          <a:gdLst/>
          <a:ahLst/>
          <a:cxnLst/>
          <a:rect l="0" t="0" r="0" b="0"/>
          <a:pathLst>
            <a:path>
              <a:moveTo>
                <a:pt x="0" y="45720"/>
              </a:moveTo>
              <a:lnTo>
                <a:pt x="391741" y="45720"/>
              </a:lnTo>
            </a:path>
          </a:pathLst>
        </a:custGeom>
        <a:noFill/>
        <a:ln w="9525" cap="rnd" cmpd="sng" algn="ctr">
          <a:solidFill>
            <a:schemeClr val="accent5">
              <a:hueOff val="2673102"/>
              <a:satOff val="-1720"/>
              <a:lumOff val="117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807938" y="937974"/>
        <a:ext cx="21117" cy="4227"/>
      </dsp:txXfrm>
    </dsp:sp>
    <dsp:sp modelId="{B83C80AA-8695-485A-8CA9-DDE7B4B10785}">
      <dsp:nvSpPr>
        <dsp:cNvPr id="0" name=""/>
        <dsp:cNvSpPr/>
      </dsp:nvSpPr>
      <dsp:spPr>
        <a:xfrm>
          <a:off x="6788159" y="389207"/>
          <a:ext cx="1836266" cy="1101760"/>
        </a:xfrm>
        <a:prstGeom prst="rect">
          <a:avLst/>
        </a:prstGeom>
        <a:solidFill>
          <a:schemeClr val="accent5">
            <a:hueOff val="2338964"/>
            <a:satOff val="-1505"/>
            <a:lumOff val="102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79" tIns="94448" rIns="89979" bIns="94448" numCol="1" spcCol="1270" anchor="ctr" anchorCtr="0">
          <a:noAutofit/>
        </a:bodyPr>
        <a:lstStyle/>
        <a:p>
          <a:pPr lvl="0" algn="ctr" defTabSz="533400">
            <a:lnSpc>
              <a:spcPct val="90000"/>
            </a:lnSpc>
            <a:spcBef>
              <a:spcPct val="0"/>
            </a:spcBef>
            <a:spcAft>
              <a:spcPct val="35000"/>
            </a:spcAft>
          </a:pPr>
          <a:r>
            <a:rPr lang="mi-NZ" sz="1200" kern="1200"/>
            <a:t>Take only what you need (sustainability) and at the right time.</a:t>
          </a:r>
          <a:endParaRPr lang="en-US" sz="1200" kern="1200"/>
        </a:p>
      </dsp:txBody>
      <dsp:txXfrm>
        <a:off x="6788159" y="389207"/>
        <a:ext cx="1836266" cy="1101760"/>
      </dsp:txXfrm>
    </dsp:sp>
    <dsp:sp modelId="{6E30C22B-C80F-4E46-9629-B922660E2ADD}">
      <dsp:nvSpPr>
        <dsp:cNvPr id="0" name=""/>
        <dsp:cNvSpPr/>
      </dsp:nvSpPr>
      <dsp:spPr>
        <a:xfrm>
          <a:off x="930468" y="1489167"/>
          <a:ext cx="9034432" cy="391741"/>
        </a:xfrm>
        <a:custGeom>
          <a:avLst/>
          <a:gdLst/>
          <a:ahLst/>
          <a:cxnLst/>
          <a:rect l="0" t="0" r="0" b="0"/>
          <a:pathLst>
            <a:path>
              <a:moveTo>
                <a:pt x="9034432" y="0"/>
              </a:moveTo>
              <a:lnTo>
                <a:pt x="9034432" y="212970"/>
              </a:lnTo>
              <a:lnTo>
                <a:pt x="0" y="212970"/>
              </a:lnTo>
              <a:lnTo>
                <a:pt x="0" y="391741"/>
              </a:lnTo>
            </a:path>
          </a:pathLst>
        </a:custGeom>
        <a:noFill/>
        <a:ln w="9525" cap="rnd" cmpd="sng" algn="ctr">
          <a:solidFill>
            <a:schemeClr val="accent5">
              <a:hueOff val="3564136"/>
              <a:satOff val="-2293"/>
              <a:lumOff val="156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221577" y="1682924"/>
        <a:ext cx="452214" cy="4227"/>
      </dsp:txXfrm>
    </dsp:sp>
    <dsp:sp modelId="{362C24E3-CEF0-47E8-9114-97CD16910634}">
      <dsp:nvSpPr>
        <dsp:cNvPr id="0" name=""/>
        <dsp:cNvSpPr/>
      </dsp:nvSpPr>
      <dsp:spPr>
        <a:xfrm>
          <a:off x="9046767" y="389207"/>
          <a:ext cx="1836266" cy="1101760"/>
        </a:xfrm>
        <a:prstGeom prst="rect">
          <a:avLst/>
        </a:prstGeom>
        <a:solidFill>
          <a:schemeClr val="accent5">
            <a:hueOff val="3118619"/>
            <a:satOff val="-2006"/>
            <a:lumOff val="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79" tIns="94448" rIns="89979" bIns="94448" numCol="1" spcCol="1270" anchor="ctr" anchorCtr="0">
          <a:noAutofit/>
        </a:bodyPr>
        <a:lstStyle/>
        <a:p>
          <a:pPr lvl="0" algn="ctr" defTabSz="533400">
            <a:lnSpc>
              <a:spcPct val="90000"/>
            </a:lnSpc>
            <a:spcBef>
              <a:spcPct val="0"/>
            </a:spcBef>
            <a:spcAft>
              <a:spcPct val="35000"/>
            </a:spcAft>
          </a:pPr>
          <a:r>
            <a:rPr lang="mi-NZ" sz="1200" kern="1200" dirty="0"/>
            <a:t>Be aware of best  part of plant to harvest from.</a:t>
          </a:r>
          <a:endParaRPr lang="en-US" sz="1200" kern="1200" dirty="0"/>
        </a:p>
      </dsp:txBody>
      <dsp:txXfrm>
        <a:off x="9046767" y="389207"/>
        <a:ext cx="1836266" cy="1101760"/>
      </dsp:txXfrm>
    </dsp:sp>
    <dsp:sp modelId="{F7634171-73D2-4056-881C-29B355A36872}">
      <dsp:nvSpPr>
        <dsp:cNvPr id="0" name=""/>
        <dsp:cNvSpPr/>
      </dsp:nvSpPr>
      <dsp:spPr>
        <a:xfrm>
          <a:off x="1846802" y="2418469"/>
          <a:ext cx="391741" cy="91440"/>
        </a:xfrm>
        <a:custGeom>
          <a:avLst/>
          <a:gdLst/>
          <a:ahLst/>
          <a:cxnLst/>
          <a:rect l="0" t="0" r="0" b="0"/>
          <a:pathLst>
            <a:path>
              <a:moveTo>
                <a:pt x="0" y="45720"/>
              </a:moveTo>
              <a:lnTo>
                <a:pt x="391741" y="45720"/>
              </a:lnTo>
            </a:path>
          </a:pathLst>
        </a:custGeom>
        <a:noFill/>
        <a:ln w="9525" cap="rnd" cmpd="sng" algn="ctr">
          <a:solidFill>
            <a:schemeClr val="accent5">
              <a:hueOff val="4455170"/>
              <a:satOff val="-2866"/>
              <a:lumOff val="196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NZ" sz="500" kern="1200"/>
        </a:p>
      </dsp:txBody>
      <dsp:txXfrm>
        <a:off x="2032114" y="2462075"/>
        <a:ext cx="21117" cy="4227"/>
      </dsp:txXfrm>
    </dsp:sp>
    <dsp:sp modelId="{32790F4B-A757-4E0A-A7A0-73C2900D85F2}">
      <dsp:nvSpPr>
        <dsp:cNvPr id="0" name=""/>
        <dsp:cNvSpPr/>
      </dsp:nvSpPr>
      <dsp:spPr>
        <a:xfrm>
          <a:off x="12335" y="1913309"/>
          <a:ext cx="1836266" cy="1101760"/>
        </a:xfrm>
        <a:prstGeom prst="rect">
          <a:avLst/>
        </a:prstGeom>
        <a:solidFill>
          <a:schemeClr val="accent5">
            <a:hueOff val="3898274"/>
            <a:satOff val="-2508"/>
            <a:lumOff val="171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79" tIns="94448" rIns="89979" bIns="94448" numCol="1" spcCol="1270" anchor="ctr" anchorCtr="0">
          <a:noAutofit/>
        </a:bodyPr>
        <a:lstStyle/>
        <a:p>
          <a:pPr lvl="0" algn="ctr" defTabSz="533400">
            <a:lnSpc>
              <a:spcPct val="90000"/>
            </a:lnSpc>
            <a:spcBef>
              <a:spcPct val="0"/>
            </a:spcBef>
            <a:spcAft>
              <a:spcPct val="35000"/>
            </a:spcAft>
          </a:pPr>
          <a:r>
            <a:rPr lang="en-US" sz="1200" kern="1200" dirty="0"/>
            <a:t>Don’t harvest from a plant that’s already been harvested from recently</a:t>
          </a:r>
        </a:p>
      </dsp:txBody>
      <dsp:txXfrm>
        <a:off x="12335" y="1913309"/>
        <a:ext cx="1836266" cy="1101760"/>
      </dsp:txXfrm>
    </dsp:sp>
    <dsp:sp modelId="{361672AF-23A0-45B0-9277-0EF8D80CE70D}">
      <dsp:nvSpPr>
        <dsp:cNvPr id="0" name=""/>
        <dsp:cNvSpPr/>
      </dsp:nvSpPr>
      <dsp:spPr>
        <a:xfrm>
          <a:off x="4105410" y="2418469"/>
          <a:ext cx="391741" cy="91440"/>
        </a:xfrm>
        <a:custGeom>
          <a:avLst/>
          <a:gdLst/>
          <a:ahLst/>
          <a:cxnLst/>
          <a:rect l="0" t="0" r="0" b="0"/>
          <a:pathLst>
            <a:path>
              <a:moveTo>
                <a:pt x="0" y="45720"/>
              </a:moveTo>
              <a:lnTo>
                <a:pt x="391741" y="45720"/>
              </a:lnTo>
            </a:path>
          </a:pathLst>
        </a:custGeom>
        <a:noFill/>
        <a:ln w="9525" cap="rnd" cmpd="sng" algn="ctr">
          <a:solidFill>
            <a:schemeClr val="accent5">
              <a:hueOff val="5346204"/>
              <a:satOff val="-3440"/>
              <a:lumOff val="235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NZ" sz="500" kern="1200"/>
        </a:p>
      </dsp:txBody>
      <dsp:txXfrm>
        <a:off x="4290722" y="2462075"/>
        <a:ext cx="21117" cy="4227"/>
      </dsp:txXfrm>
    </dsp:sp>
    <dsp:sp modelId="{1844FE63-BCA1-4669-8469-C05F4D0F9215}">
      <dsp:nvSpPr>
        <dsp:cNvPr id="0" name=""/>
        <dsp:cNvSpPr/>
      </dsp:nvSpPr>
      <dsp:spPr>
        <a:xfrm>
          <a:off x="2270943" y="1913309"/>
          <a:ext cx="1836266" cy="1101760"/>
        </a:xfrm>
        <a:prstGeom prst="rect">
          <a:avLst/>
        </a:prstGeom>
        <a:solidFill>
          <a:schemeClr val="accent5">
            <a:hueOff val="4677928"/>
            <a:satOff val="-3010"/>
            <a:lumOff val="20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79" tIns="94448" rIns="89979" bIns="94448" numCol="1" spcCol="1270" anchor="ctr" anchorCtr="0">
          <a:noAutofit/>
        </a:bodyPr>
        <a:lstStyle/>
        <a:p>
          <a:pPr lvl="0" algn="ctr" defTabSz="533400">
            <a:lnSpc>
              <a:spcPct val="90000"/>
            </a:lnSpc>
            <a:spcBef>
              <a:spcPct val="0"/>
            </a:spcBef>
            <a:spcAft>
              <a:spcPct val="35000"/>
            </a:spcAft>
          </a:pPr>
          <a:r>
            <a:rPr lang="en-US" sz="1200" kern="1200" dirty="0"/>
            <a:t>Avoid areas near heavy traffic, pesticide use, rubbish or sewerage, sprays. Wahi </a:t>
          </a:r>
          <a:r>
            <a:rPr lang="en-US" sz="1200" kern="1200" dirty="0" err="1"/>
            <a:t>tapu</a:t>
          </a:r>
          <a:endParaRPr lang="en-US" sz="1200" kern="1200" dirty="0"/>
        </a:p>
      </dsp:txBody>
      <dsp:txXfrm>
        <a:off x="2270943" y="1913309"/>
        <a:ext cx="1836266" cy="1101760"/>
      </dsp:txXfrm>
    </dsp:sp>
    <dsp:sp modelId="{189E65F0-D85E-486C-81B7-1E47254D5C3E}">
      <dsp:nvSpPr>
        <dsp:cNvPr id="0" name=""/>
        <dsp:cNvSpPr/>
      </dsp:nvSpPr>
      <dsp:spPr>
        <a:xfrm>
          <a:off x="6364018" y="2418469"/>
          <a:ext cx="391741" cy="91440"/>
        </a:xfrm>
        <a:custGeom>
          <a:avLst/>
          <a:gdLst/>
          <a:ahLst/>
          <a:cxnLst/>
          <a:rect l="0" t="0" r="0" b="0"/>
          <a:pathLst>
            <a:path>
              <a:moveTo>
                <a:pt x="0" y="45720"/>
              </a:moveTo>
              <a:lnTo>
                <a:pt x="391741" y="45720"/>
              </a:lnTo>
            </a:path>
          </a:pathLst>
        </a:custGeom>
        <a:noFill/>
        <a:ln w="9525" cap="rnd" cmpd="sng" algn="ctr">
          <a:solidFill>
            <a:schemeClr val="accent5">
              <a:hueOff val="6237238"/>
              <a:satOff val="-4013"/>
              <a:lumOff val="274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NZ" sz="500" kern="1200"/>
        </a:p>
      </dsp:txBody>
      <dsp:txXfrm>
        <a:off x="6549330" y="2462075"/>
        <a:ext cx="21117" cy="4227"/>
      </dsp:txXfrm>
    </dsp:sp>
    <dsp:sp modelId="{BEE785F7-08EF-478A-B96A-C63C982F78B6}">
      <dsp:nvSpPr>
        <dsp:cNvPr id="0" name=""/>
        <dsp:cNvSpPr/>
      </dsp:nvSpPr>
      <dsp:spPr>
        <a:xfrm>
          <a:off x="4529551" y="1913309"/>
          <a:ext cx="1836266" cy="1101760"/>
        </a:xfrm>
        <a:prstGeom prst="rect">
          <a:avLst/>
        </a:prstGeom>
        <a:solidFill>
          <a:schemeClr val="accent5">
            <a:hueOff val="5457583"/>
            <a:satOff val="-3511"/>
            <a:lumOff val="240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79" tIns="94448" rIns="89979" bIns="94448" numCol="1" spcCol="1270" anchor="ctr" anchorCtr="0">
          <a:noAutofit/>
        </a:bodyPr>
        <a:lstStyle/>
        <a:p>
          <a:pPr lvl="0" algn="ctr" defTabSz="533400">
            <a:lnSpc>
              <a:spcPct val="90000"/>
            </a:lnSpc>
            <a:spcBef>
              <a:spcPct val="0"/>
            </a:spcBef>
            <a:spcAft>
              <a:spcPct val="35000"/>
            </a:spcAft>
          </a:pPr>
          <a:r>
            <a:rPr lang="en-US" sz="1200" kern="1200" dirty="0"/>
            <a:t>Be sure you’re allowed there! </a:t>
          </a:r>
        </a:p>
      </dsp:txBody>
      <dsp:txXfrm>
        <a:off x="4529551" y="1913309"/>
        <a:ext cx="1836266" cy="1101760"/>
      </dsp:txXfrm>
    </dsp:sp>
    <dsp:sp modelId="{061D88CF-B4F0-421A-B3E8-7816079504C4}">
      <dsp:nvSpPr>
        <dsp:cNvPr id="0" name=""/>
        <dsp:cNvSpPr/>
      </dsp:nvSpPr>
      <dsp:spPr>
        <a:xfrm>
          <a:off x="6788159" y="1913309"/>
          <a:ext cx="1836266" cy="1101760"/>
        </a:xfrm>
        <a:prstGeom prst="rect">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979" tIns="94448" rIns="89979" bIns="94448" numCol="1" spcCol="1270" anchor="ctr" anchorCtr="0">
          <a:noAutofit/>
        </a:bodyPr>
        <a:lstStyle/>
        <a:p>
          <a:pPr lvl="0" algn="ctr" defTabSz="533400">
            <a:lnSpc>
              <a:spcPct val="90000"/>
            </a:lnSpc>
            <a:spcBef>
              <a:spcPct val="0"/>
            </a:spcBef>
            <a:spcAft>
              <a:spcPct val="35000"/>
            </a:spcAft>
          </a:pPr>
          <a:r>
            <a:rPr lang="en-US" sz="1200" kern="1200" dirty="0"/>
            <a:t>Anything left over, put it back </a:t>
          </a:r>
        </a:p>
      </dsp:txBody>
      <dsp:txXfrm>
        <a:off x="6788159" y="1913309"/>
        <a:ext cx="1836266" cy="110176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DA2AE-1065-47E1-A88B-BB384115A023}" type="datetimeFigureOut">
              <a:rPr lang="en-NZ" smtClean="0"/>
              <a:t>29/07/2023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B7A33-3168-44F8-8BE4-764E809B2BB9}" type="slidenum">
              <a:rPr lang="en-NZ" smtClean="0"/>
              <a:t>‹#›</a:t>
            </a:fld>
            <a:endParaRPr lang="en-NZ"/>
          </a:p>
        </p:txBody>
      </p:sp>
    </p:spTree>
    <p:extLst>
      <p:ext uri="{BB962C8B-B14F-4D97-AF65-F5344CB8AC3E}">
        <p14:creationId xmlns:p14="http://schemas.microsoft.com/office/powerpoint/2010/main" val="2023147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EBB7A33-3168-44F8-8BE4-764E809B2BB9}" type="slidenum">
              <a:rPr lang="en-NZ" smtClean="0"/>
              <a:t>1</a:t>
            </a:fld>
            <a:endParaRPr lang="en-NZ"/>
          </a:p>
        </p:txBody>
      </p:sp>
    </p:spTree>
    <p:extLst>
      <p:ext uri="{BB962C8B-B14F-4D97-AF65-F5344CB8AC3E}">
        <p14:creationId xmlns:p14="http://schemas.microsoft.com/office/powerpoint/2010/main" val="1269434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Gifted to Paptuanuku to heal her broken-heart after being separated from Ranginui.  </a:t>
            </a:r>
          </a:p>
          <a:p>
            <a:r>
              <a:rPr lang="mi-NZ" dirty="0"/>
              <a:t>The most popular and widely used plant in Rongoa (tea, steamed leaves, poultices, balms, oils, decoctions, burning leaves and twigs to repel insects etc etc)</a:t>
            </a:r>
          </a:p>
          <a:p>
            <a:r>
              <a:rPr lang="mi-NZ" dirty="0"/>
              <a:t>Also high in magnesium, iron and vitamins.</a:t>
            </a:r>
          </a:p>
          <a:p>
            <a:r>
              <a:rPr lang="mi-NZ" dirty="0"/>
              <a:t>The holey leaves are also the most harvested, as the looper caterpillars munching on these leaves increases the amount of active ingredients and strength of the rongoā</a:t>
            </a:r>
            <a:endParaRPr lang="en-NZ" dirty="0"/>
          </a:p>
        </p:txBody>
      </p:sp>
      <p:sp>
        <p:nvSpPr>
          <p:cNvPr id="4" name="Slide Number Placeholder 3"/>
          <p:cNvSpPr>
            <a:spLocks noGrp="1"/>
          </p:cNvSpPr>
          <p:nvPr>
            <p:ph type="sldNum" sz="quarter" idx="5"/>
          </p:nvPr>
        </p:nvSpPr>
        <p:spPr/>
        <p:txBody>
          <a:bodyPr/>
          <a:lstStyle/>
          <a:p>
            <a:fld id="{0EBB7A33-3168-44F8-8BE4-764E809B2BB9}" type="slidenum">
              <a:rPr lang="en-NZ" smtClean="0"/>
              <a:t>14</a:t>
            </a:fld>
            <a:endParaRPr lang="en-NZ"/>
          </a:p>
        </p:txBody>
      </p:sp>
    </p:spTree>
    <p:extLst>
      <p:ext uri="{BB962C8B-B14F-4D97-AF65-F5344CB8AC3E}">
        <p14:creationId xmlns:p14="http://schemas.microsoft.com/office/powerpoint/2010/main" val="3393023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EBB7A33-3168-44F8-8BE4-764E809B2BB9}" type="slidenum">
              <a:rPr lang="en-NZ" smtClean="0"/>
              <a:t>18</a:t>
            </a:fld>
            <a:endParaRPr lang="en-NZ"/>
          </a:p>
        </p:txBody>
      </p:sp>
    </p:spTree>
    <p:extLst>
      <p:ext uri="{BB962C8B-B14F-4D97-AF65-F5344CB8AC3E}">
        <p14:creationId xmlns:p14="http://schemas.microsoft.com/office/powerpoint/2010/main" val="290837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So, those of you who know me, know this is not where i’m most comfortable... Standing up here presenting to you all.</a:t>
            </a:r>
          </a:p>
          <a:p>
            <a:endParaRPr lang="mi-NZ" dirty="0"/>
          </a:p>
          <a:p>
            <a:r>
              <a:rPr lang="mi-NZ" dirty="0"/>
              <a:t>So I’m going to keep this pretty casual, and welcome any questions too.</a:t>
            </a:r>
          </a:p>
          <a:p>
            <a:endParaRPr lang="mi-NZ" dirty="0"/>
          </a:p>
          <a:p>
            <a:r>
              <a:rPr lang="mi-NZ" dirty="0"/>
              <a:t>I also need to make sure you’re all aware that I’m in no way an expert in any shape or form, and what I’m sharing with you all is just a small portion of this vast, amazing realm of Rongoā. </a:t>
            </a:r>
          </a:p>
          <a:p>
            <a:endParaRPr lang="mi-NZ" dirty="0"/>
          </a:p>
          <a:p>
            <a:r>
              <a:rPr lang="mi-NZ" dirty="0"/>
              <a:t>There’s a lot that is not based on exact science or intimate knowledge of active ingredients in plants and their complete pharmacology etc.  It comes traditionally from mātauranga (knowledge) being passed down from tohunga (specialists) over time, and there’s still a lot that’s not written down or entrusted to just anyone.</a:t>
            </a:r>
          </a:p>
          <a:p>
            <a:endParaRPr lang="mi-NZ" dirty="0"/>
          </a:p>
          <a:p>
            <a:r>
              <a:rPr lang="mi-NZ" dirty="0"/>
              <a:t>Just always need to keep that in mind when you come across Rongoā in your professional capacity ...  It may not always be easy to find the answers...</a:t>
            </a:r>
            <a:endParaRPr lang="en-NZ" dirty="0"/>
          </a:p>
        </p:txBody>
      </p:sp>
      <p:sp>
        <p:nvSpPr>
          <p:cNvPr id="4" name="Slide Number Placeholder 3"/>
          <p:cNvSpPr>
            <a:spLocks noGrp="1"/>
          </p:cNvSpPr>
          <p:nvPr>
            <p:ph type="sldNum" sz="quarter" idx="5"/>
          </p:nvPr>
        </p:nvSpPr>
        <p:spPr/>
        <p:txBody>
          <a:bodyPr/>
          <a:lstStyle/>
          <a:p>
            <a:fld id="{0EBB7A33-3168-44F8-8BE4-764E809B2BB9}" type="slidenum">
              <a:rPr lang="en-NZ" smtClean="0"/>
              <a:t>4</a:t>
            </a:fld>
            <a:endParaRPr lang="en-NZ"/>
          </a:p>
        </p:txBody>
      </p:sp>
    </p:spTree>
    <p:extLst>
      <p:ext uri="{BB962C8B-B14F-4D97-AF65-F5344CB8AC3E}">
        <p14:creationId xmlns:p14="http://schemas.microsoft.com/office/powerpoint/2010/main" val="1550621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EBB7A33-3168-44F8-8BE4-764E809B2BB9}" type="slidenum">
              <a:rPr lang="en-NZ" smtClean="0"/>
              <a:t>5</a:t>
            </a:fld>
            <a:endParaRPr lang="en-NZ"/>
          </a:p>
        </p:txBody>
      </p:sp>
    </p:spTree>
    <p:extLst>
      <p:ext uri="{BB962C8B-B14F-4D97-AF65-F5344CB8AC3E}">
        <p14:creationId xmlns:p14="http://schemas.microsoft.com/office/powerpoint/2010/main" val="3480692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It’s about the connections between ourselves and the environment around us</a:t>
            </a:r>
          </a:p>
          <a:p>
            <a:endParaRPr lang="mi-NZ" dirty="0"/>
          </a:p>
          <a:p>
            <a:r>
              <a:rPr lang="mi-NZ" dirty="0"/>
              <a:t>Mauri = connection and balance between wairua (spiritual side) and tinana (physical body).  If the connection is disturbed, injured, harmed = bad health.  </a:t>
            </a:r>
          </a:p>
          <a:p>
            <a:endParaRPr lang="mi-NZ" dirty="0"/>
          </a:p>
          <a:p>
            <a:r>
              <a:rPr lang="mi-NZ" dirty="0"/>
              <a:t>Need to restore those connections and balance to achieve wellbeing and good health.</a:t>
            </a:r>
          </a:p>
          <a:p>
            <a:endParaRPr lang="mi-NZ" dirty="0"/>
          </a:p>
          <a:p>
            <a:r>
              <a:rPr lang="en-NZ" dirty="0"/>
              <a:t>Traditionally, tohunga would pass their knowledge (</a:t>
            </a:r>
            <a:r>
              <a:rPr lang="en-NZ" dirty="0" err="1"/>
              <a:t>mātuaranga</a:t>
            </a:r>
            <a:r>
              <a:rPr lang="en-NZ" dirty="0"/>
              <a:t>) on to those within their hapu/whanau who showed ‘potential’. They would guide, nurture and teach.</a:t>
            </a:r>
          </a:p>
          <a:p>
            <a:endParaRPr lang="en-NZ" dirty="0"/>
          </a:p>
          <a:p>
            <a:r>
              <a:rPr lang="en-NZ" dirty="0"/>
              <a:t>It is important to look at plants in their natural environment for clues into how and when they can be used, and what they will help with healing:</a:t>
            </a:r>
          </a:p>
          <a:p>
            <a:r>
              <a:rPr lang="en-NZ" dirty="0"/>
              <a:t>- Where they grow, do they struggle with dry, wet or cold weather, shade, or direct sun…, when they’re flowering or fruiting etc  (e.g. </a:t>
            </a:r>
            <a:r>
              <a:rPr lang="en-NZ" dirty="0" err="1"/>
              <a:t>Patete</a:t>
            </a:r>
            <a:r>
              <a:rPr lang="en-NZ" dirty="0"/>
              <a:t> grows in wet soil – has antifungal properties!)</a:t>
            </a:r>
          </a:p>
          <a:p>
            <a:r>
              <a:rPr lang="en-NZ" dirty="0"/>
              <a:t>E.g. </a:t>
            </a:r>
          </a:p>
          <a:p>
            <a:r>
              <a:rPr lang="en-NZ" dirty="0"/>
              <a:t>A </a:t>
            </a:r>
            <a:r>
              <a:rPr lang="en-NZ" dirty="0" err="1"/>
              <a:t>numberof</a:t>
            </a:r>
            <a:r>
              <a:rPr lang="en-NZ" dirty="0"/>
              <a:t> plants used in rongoa grow around the edges of a regenerating forest – heal the land/forest therefore can heal us.</a:t>
            </a:r>
          </a:p>
          <a:p>
            <a:r>
              <a:rPr lang="en-NZ" dirty="0"/>
              <a:t>healing the bark of the tree – how to heal the skin</a:t>
            </a:r>
          </a:p>
          <a:p>
            <a:r>
              <a:rPr lang="en-NZ" dirty="0"/>
              <a:t>Wetland plants – help with kidney and urinary issues</a:t>
            </a:r>
          </a:p>
          <a:p>
            <a:endParaRPr lang="en-NZ" dirty="0"/>
          </a:p>
          <a:p>
            <a:endParaRPr lang="en-NZ" dirty="0"/>
          </a:p>
        </p:txBody>
      </p:sp>
      <p:sp>
        <p:nvSpPr>
          <p:cNvPr id="4" name="Slide Number Placeholder 3"/>
          <p:cNvSpPr>
            <a:spLocks noGrp="1"/>
          </p:cNvSpPr>
          <p:nvPr>
            <p:ph type="sldNum" sz="quarter" idx="5"/>
          </p:nvPr>
        </p:nvSpPr>
        <p:spPr/>
        <p:txBody>
          <a:bodyPr/>
          <a:lstStyle/>
          <a:p>
            <a:fld id="{0EBB7A33-3168-44F8-8BE4-764E809B2BB9}" type="slidenum">
              <a:rPr lang="en-NZ" smtClean="0"/>
              <a:t>6</a:t>
            </a:fld>
            <a:endParaRPr lang="en-NZ"/>
          </a:p>
        </p:txBody>
      </p:sp>
    </p:spTree>
    <p:extLst>
      <p:ext uri="{BB962C8B-B14F-4D97-AF65-F5344CB8AC3E}">
        <p14:creationId xmlns:p14="http://schemas.microsoft.com/office/powerpoint/2010/main" val="14432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To understand the concept behind this connection more, this karakia explains it pretty well.</a:t>
            </a:r>
          </a:p>
          <a:p>
            <a:endParaRPr lang="mi-NZ" dirty="0"/>
          </a:p>
          <a:p>
            <a:r>
              <a:rPr lang="mi-NZ" dirty="0"/>
              <a:t>Fundamental concept to Rongoā in Te Ao Māori: through whakapapa we share a common ancestor with the plants and trees.  We are all children of Tane.  So the ngahere (forest/bush) hold our tuakana (senior) and deserve our respect and care.  We are kaitiaki (guardians) to the flora and fauna and Papatuānuku, therefore we need to look after our environment to ensure it will look after us.</a:t>
            </a:r>
            <a:endParaRPr lang="en-NZ" dirty="0"/>
          </a:p>
        </p:txBody>
      </p:sp>
      <p:sp>
        <p:nvSpPr>
          <p:cNvPr id="4" name="Slide Number Placeholder 3"/>
          <p:cNvSpPr>
            <a:spLocks noGrp="1"/>
          </p:cNvSpPr>
          <p:nvPr>
            <p:ph type="sldNum" sz="quarter" idx="5"/>
          </p:nvPr>
        </p:nvSpPr>
        <p:spPr/>
        <p:txBody>
          <a:bodyPr/>
          <a:lstStyle/>
          <a:p>
            <a:fld id="{0EBB7A33-3168-44F8-8BE4-764E809B2BB9}" type="slidenum">
              <a:rPr lang="en-NZ" smtClean="0"/>
              <a:t>7</a:t>
            </a:fld>
            <a:endParaRPr lang="en-NZ"/>
          </a:p>
        </p:txBody>
      </p:sp>
    </p:spTree>
    <p:extLst>
      <p:ext uri="{BB962C8B-B14F-4D97-AF65-F5344CB8AC3E}">
        <p14:creationId xmlns:p14="http://schemas.microsoft.com/office/powerpoint/2010/main" val="35704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Again, these are not necessarily used in isolation by a practitioner.... You’ll always find karakia involved in any session, but not everyone needs Rongoā rakau...</a:t>
            </a:r>
          </a:p>
          <a:p>
            <a:endParaRPr lang="mi-NZ" dirty="0"/>
          </a:p>
          <a:p>
            <a:r>
              <a:rPr lang="mi-NZ" dirty="0"/>
              <a:t>Many people start to decline in health simply due to loneliness, hopelessness, homelessness.</a:t>
            </a:r>
          </a:p>
          <a:p>
            <a:endParaRPr lang="mi-NZ" dirty="0"/>
          </a:p>
          <a:p>
            <a:r>
              <a:rPr lang="mi-NZ" dirty="0"/>
              <a:t>You might find showing kindness, hospitality and spending a little time with someone helps to ease their loneliness and lift their spirits.</a:t>
            </a:r>
          </a:p>
          <a:p>
            <a:r>
              <a:rPr lang="mi-NZ" dirty="0"/>
              <a:t>Offering a sense of purpose and community gives hope and direction</a:t>
            </a:r>
          </a:p>
          <a:p>
            <a:endParaRPr lang="mi-NZ" dirty="0"/>
          </a:p>
          <a:p>
            <a:r>
              <a:rPr lang="en-NZ" dirty="0"/>
              <a:t>Medicines are not the only way to help: reconnections</a:t>
            </a:r>
          </a:p>
        </p:txBody>
      </p:sp>
      <p:sp>
        <p:nvSpPr>
          <p:cNvPr id="4" name="Slide Number Placeholder 3"/>
          <p:cNvSpPr>
            <a:spLocks noGrp="1"/>
          </p:cNvSpPr>
          <p:nvPr>
            <p:ph type="sldNum" sz="quarter" idx="5"/>
          </p:nvPr>
        </p:nvSpPr>
        <p:spPr/>
        <p:txBody>
          <a:bodyPr/>
          <a:lstStyle/>
          <a:p>
            <a:fld id="{0EBB7A33-3168-44F8-8BE4-764E809B2BB9}" type="slidenum">
              <a:rPr lang="en-NZ" smtClean="0"/>
              <a:t>9</a:t>
            </a:fld>
            <a:endParaRPr lang="en-NZ"/>
          </a:p>
        </p:txBody>
      </p:sp>
    </p:spTree>
    <p:extLst>
      <p:ext uri="{BB962C8B-B14F-4D97-AF65-F5344CB8AC3E}">
        <p14:creationId xmlns:p14="http://schemas.microsoft.com/office/powerpoint/2010/main" val="35185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Laying leaves on hot stones – steam to fill the room etc.</a:t>
            </a:r>
            <a:endParaRPr lang="en-NZ" dirty="0"/>
          </a:p>
        </p:txBody>
      </p:sp>
      <p:sp>
        <p:nvSpPr>
          <p:cNvPr id="4" name="Slide Number Placeholder 3"/>
          <p:cNvSpPr>
            <a:spLocks noGrp="1"/>
          </p:cNvSpPr>
          <p:nvPr>
            <p:ph type="sldNum" sz="quarter" idx="5"/>
          </p:nvPr>
        </p:nvSpPr>
        <p:spPr/>
        <p:txBody>
          <a:bodyPr/>
          <a:lstStyle/>
          <a:p>
            <a:fld id="{0EBB7A33-3168-44F8-8BE4-764E809B2BB9}" type="slidenum">
              <a:rPr lang="en-NZ" smtClean="0"/>
              <a:t>10</a:t>
            </a:fld>
            <a:endParaRPr lang="en-NZ"/>
          </a:p>
        </p:txBody>
      </p:sp>
    </p:spTree>
    <p:extLst>
      <p:ext uri="{BB962C8B-B14F-4D97-AF65-F5344CB8AC3E}">
        <p14:creationId xmlns:p14="http://schemas.microsoft.com/office/powerpoint/2010/main" val="3654909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0EBB7A33-3168-44F8-8BE4-764E809B2BB9}" type="slidenum">
              <a:rPr lang="en-NZ" smtClean="0"/>
              <a:t>11</a:t>
            </a:fld>
            <a:endParaRPr lang="en-NZ"/>
          </a:p>
        </p:txBody>
      </p:sp>
    </p:spTree>
    <p:extLst>
      <p:ext uri="{BB962C8B-B14F-4D97-AF65-F5344CB8AC3E}">
        <p14:creationId xmlns:p14="http://schemas.microsoft.com/office/powerpoint/2010/main" val="245340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Karakia: it’s not necessarily the words that are important, but what you’re trying to express: the mauri that gives power to the words.  It could be as simple as “I see you” or “Thank you” in your own language.  But it’s about the acknowledgement and the connection.</a:t>
            </a:r>
          </a:p>
          <a:p>
            <a:endParaRPr lang="mi-NZ" dirty="0"/>
          </a:p>
          <a:p>
            <a:r>
              <a:rPr lang="mi-NZ" dirty="0"/>
              <a:t>Mauri = connection and balance between wairua (spiritual side) and tinana (physical body).  If the connection is disturbed, injured, harmed = bad health.  Need to restore those connections and balance.</a:t>
            </a:r>
          </a:p>
          <a:p>
            <a:endParaRPr lang="mi-NZ" dirty="0"/>
          </a:p>
          <a:p>
            <a:endParaRPr lang="en-NZ" dirty="0"/>
          </a:p>
        </p:txBody>
      </p:sp>
      <p:sp>
        <p:nvSpPr>
          <p:cNvPr id="4" name="Slide Number Placeholder 3"/>
          <p:cNvSpPr>
            <a:spLocks noGrp="1"/>
          </p:cNvSpPr>
          <p:nvPr>
            <p:ph type="sldNum" sz="quarter" idx="5"/>
          </p:nvPr>
        </p:nvSpPr>
        <p:spPr/>
        <p:txBody>
          <a:bodyPr/>
          <a:lstStyle/>
          <a:p>
            <a:fld id="{0EBB7A33-3168-44F8-8BE4-764E809B2BB9}" type="slidenum">
              <a:rPr lang="en-NZ" smtClean="0"/>
              <a:t>13</a:t>
            </a:fld>
            <a:endParaRPr lang="en-NZ"/>
          </a:p>
        </p:txBody>
      </p:sp>
    </p:spTree>
    <p:extLst>
      <p:ext uri="{BB962C8B-B14F-4D97-AF65-F5344CB8AC3E}">
        <p14:creationId xmlns:p14="http://schemas.microsoft.com/office/powerpoint/2010/main" val="1962774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7/29/2023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947907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7/29/2023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100816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7/29/2023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659177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7/29/2023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073916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7/29/2023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301301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2345051-2045-45DA-935E-2E3CA1A69ADC}" type="datetimeFigureOut">
              <a:rPr lang="en-US" smtClean="0"/>
              <a:t>7/29/2023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15254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2345051-2045-45DA-935E-2E3CA1A69ADC}" type="datetimeFigureOut">
              <a:rPr lang="en-US" smtClean="0"/>
              <a:t>7/29/2023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861230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78038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01731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72345051-2045-45DA-935E-2E3CA1A69ADC}" type="datetimeFigureOut">
              <a:rPr lang="en-US" smtClean="0"/>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45184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19223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988530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7/29/2023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15947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72345051-2045-45DA-935E-2E3CA1A69ADC}" type="datetimeFigureOut">
              <a:rPr lang="en-US" smtClean="0"/>
              <a:t>7/29/2023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343600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2345051-2045-45DA-935E-2E3CA1A69ADC}" type="datetimeFigureOut">
              <a:rPr lang="en-US" smtClean="0"/>
              <a:t>7/29/2023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22371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2345051-2045-45DA-935E-2E3CA1A69ADC}" type="datetimeFigureOut">
              <a:rPr lang="en-US" smtClean="0"/>
              <a:t>7/29/2023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33208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70692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2345051-2045-45DA-935E-2E3CA1A69ADC}" type="datetimeFigureOut">
              <a:rPr lang="en-US" smtClean="0"/>
              <a:t>7/29/2023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912311834"/>
      </p:ext>
    </p:extLst>
  </p:cSld>
  <p:clrMap bg1="dk1" tx1="lt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A81905-F480-46A4-BC10-215D24EA1A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1C78F-9BC1-19D2-C6B6-9EF4E711A207}"/>
              </a:ext>
            </a:extLst>
          </p:cNvPr>
          <p:cNvSpPr>
            <a:spLocks noGrp="1"/>
          </p:cNvSpPr>
          <p:nvPr>
            <p:ph type="ctrTitle"/>
          </p:nvPr>
        </p:nvSpPr>
        <p:spPr>
          <a:xfrm>
            <a:off x="4872012" y="1447800"/>
            <a:ext cx="5222325" cy="3329581"/>
          </a:xfrm>
        </p:spPr>
        <p:txBody>
          <a:bodyPr>
            <a:normAutofit/>
          </a:bodyPr>
          <a:lstStyle/>
          <a:p>
            <a:r>
              <a:rPr lang="mi-NZ">
                <a:solidFill>
                  <a:srgbClr val="EBEBEB"/>
                </a:solidFill>
              </a:rPr>
              <a:t>Rongoā Māori</a:t>
            </a:r>
            <a:endParaRPr lang="en-NZ">
              <a:solidFill>
                <a:srgbClr val="EBEBEB"/>
              </a:solidFill>
            </a:endParaRPr>
          </a:p>
        </p:txBody>
      </p:sp>
      <p:sp>
        <p:nvSpPr>
          <p:cNvPr id="3" name="Subtitle 2">
            <a:extLst>
              <a:ext uri="{FF2B5EF4-FFF2-40B4-BE49-F238E27FC236}">
                <a16:creationId xmlns:a16="http://schemas.microsoft.com/office/drawing/2014/main" id="{B14DFC74-7E05-4FCE-0700-453EF890FA22}"/>
              </a:ext>
            </a:extLst>
          </p:cNvPr>
          <p:cNvSpPr>
            <a:spLocks noGrp="1"/>
          </p:cNvSpPr>
          <p:nvPr>
            <p:ph type="subTitle" idx="1"/>
          </p:nvPr>
        </p:nvSpPr>
        <p:spPr>
          <a:xfrm>
            <a:off x="4872012" y="4777380"/>
            <a:ext cx="5222326" cy="861420"/>
          </a:xfrm>
        </p:spPr>
        <p:txBody>
          <a:bodyPr>
            <a:normAutofit/>
          </a:bodyPr>
          <a:lstStyle/>
          <a:p>
            <a:r>
              <a:rPr lang="mi-NZ">
                <a:solidFill>
                  <a:schemeClr val="tx2">
                    <a:lumMod val="40000"/>
                    <a:lumOff val="60000"/>
                  </a:schemeClr>
                </a:solidFill>
              </a:rPr>
              <a:t>NZHPA Technician SIG 29 July 2023</a:t>
            </a:r>
            <a:endParaRPr lang="en-NZ">
              <a:solidFill>
                <a:schemeClr val="tx2">
                  <a:lumMod val="40000"/>
                  <a:lumOff val="60000"/>
                </a:schemeClr>
              </a:solidFill>
            </a:endParaRPr>
          </a:p>
        </p:txBody>
      </p:sp>
      <p:sp>
        <p:nvSpPr>
          <p:cNvPr id="11"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8C874BB0-CC4D-A79F-E71E-7FD39419AC71}"/>
              </a:ext>
            </a:extLst>
          </p:cNvPr>
          <p:cNvPicPr>
            <a:picLocks noChangeAspect="1"/>
          </p:cNvPicPr>
          <p:nvPr/>
        </p:nvPicPr>
        <p:blipFill rotWithShape="1">
          <a:blip r:embed="rId4"/>
          <a:srcRect l="25834" r="30706"/>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13" name="Rectangle 12">
            <a:extLst>
              <a:ext uri="{FF2B5EF4-FFF2-40B4-BE49-F238E27FC236}">
                <a16:creationId xmlns:a16="http://schemas.microsoft.com/office/drawing/2014/main" id="{60817A52-B891-4228-A61E-0C0A57632D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0775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3E2817-A558-421F-8F1A-D879344BDC44}"/>
              </a:ext>
            </a:extLst>
          </p:cNvPr>
          <p:cNvSpPr>
            <a:spLocks noGrp="1"/>
          </p:cNvSpPr>
          <p:nvPr>
            <p:ph type="title"/>
          </p:nvPr>
        </p:nvSpPr>
        <p:spPr>
          <a:xfrm>
            <a:off x="5411931" y="452718"/>
            <a:ext cx="4638903" cy="1400530"/>
          </a:xfrm>
        </p:spPr>
        <p:txBody>
          <a:bodyPr>
            <a:normAutofit/>
          </a:bodyPr>
          <a:lstStyle/>
          <a:p>
            <a:r>
              <a:rPr lang="mi-NZ"/>
              <a:t>Rongoā Rakau</a:t>
            </a:r>
            <a:endParaRPr lang="en-NZ" dirty="0"/>
          </a:p>
        </p:txBody>
      </p:sp>
      <p:sp>
        <p:nvSpPr>
          <p:cNvPr id="1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descr="A group of bottles of liquid and a book&#10;&#10;Description automatically generated">
            <a:extLst>
              <a:ext uri="{FF2B5EF4-FFF2-40B4-BE49-F238E27FC236}">
                <a16:creationId xmlns:a16="http://schemas.microsoft.com/office/drawing/2014/main" id="{BADCF56B-528A-2ECD-1C11-26F1D6E077E3}"/>
              </a:ext>
            </a:extLst>
          </p:cNvPr>
          <p:cNvPicPr>
            <a:picLocks noChangeAspect="1"/>
          </p:cNvPicPr>
          <p:nvPr/>
        </p:nvPicPr>
        <p:blipFill rotWithShape="1">
          <a:blip r:embed="rId4"/>
          <a:srcRect l="41978" r="9800"/>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0" name="Rectangle 12">
            <a:extLst>
              <a:ext uri="{FF2B5EF4-FFF2-40B4-BE49-F238E27FC236}">
                <a16:creationId xmlns:a16="http://schemas.microsoft.com/office/drawing/2014/main" id="{D6F18ACE-6E82-4ADC-8A2F-A1771B309B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03A4462-EF81-DC2E-940F-0735814F3D9C}"/>
              </a:ext>
            </a:extLst>
          </p:cNvPr>
          <p:cNvSpPr>
            <a:spLocks noGrp="1"/>
          </p:cNvSpPr>
          <p:nvPr>
            <p:ph idx="1"/>
          </p:nvPr>
        </p:nvSpPr>
        <p:spPr>
          <a:xfrm>
            <a:off x="5410950" y="2052918"/>
            <a:ext cx="4638903" cy="4195481"/>
          </a:xfrm>
        </p:spPr>
        <p:txBody>
          <a:bodyPr>
            <a:normAutofit/>
          </a:bodyPr>
          <a:lstStyle/>
          <a:p>
            <a:r>
              <a:rPr lang="mi-NZ" dirty="0"/>
              <a:t>Salves/balms</a:t>
            </a:r>
          </a:p>
          <a:p>
            <a:r>
              <a:rPr lang="mi-NZ" dirty="0"/>
              <a:t>Oils</a:t>
            </a:r>
          </a:p>
          <a:p>
            <a:r>
              <a:rPr lang="mi-NZ" dirty="0"/>
              <a:t>Wai rakau, teas, decoctions</a:t>
            </a:r>
          </a:p>
          <a:p>
            <a:r>
              <a:rPr lang="mi-NZ" dirty="0"/>
              <a:t>Inhalations </a:t>
            </a:r>
          </a:p>
          <a:p>
            <a:r>
              <a:rPr lang="mi-NZ" dirty="0"/>
              <a:t>Infusions – hot or cold</a:t>
            </a:r>
          </a:p>
          <a:p>
            <a:r>
              <a:rPr lang="mi-NZ" dirty="0"/>
              <a:t>Steam</a:t>
            </a:r>
          </a:p>
          <a:p>
            <a:r>
              <a:rPr lang="mi-NZ" dirty="0"/>
              <a:t>Baths</a:t>
            </a:r>
          </a:p>
          <a:p>
            <a:r>
              <a:rPr lang="mi-NZ" dirty="0"/>
              <a:t>Poultices</a:t>
            </a:r>
            <a:endParaRPr lang="en-NZ" dirty="0"/>
          </a:p>
        </p:txBody>
      </p:sp>
    </p:spTree>
    <p:extLst>
      <p:ext uri="{BB962C8B-B14F-4D97-AF65-F5344CB8AC3E}">
        <p14:creationId xmlns:p14="http://schemas.microsoft.com/office/powerpoint/2010/main" val="282525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33A2-49FD-6E47-416C-AA768D94B327}"/>
              </a:ext>
            </a:extLst>
          </p:cNvPr>
          <p:cNvSpPr>
            <a:spLocks noGrp="1"/>
          </p:cNvSpPr>
          <p:nvPr>
            <p:ph type="title"/>
          </p:nvPr>
        </p:nvSpPr>
        <p:spPr/>
        <p:txBody>
          <a:bodyPr/>
          <a:lstStyle/>
          <a:p>
            <a:r>
              <a:rPr lang="mi-NZ" dirty="0"/>
              <a:t>Tikanga</a:t>
            </a:r>
            <a:endParaRPr lang="en-NZ" dirty="0"/>
          </a:p>
        </p:txBody>
      </p:sp>
      <p:sp>
        <p:nvSpPr>
          <p:cNvPr id="3" name="Content Placeholder 2">
            <a:extLst>
              <a:ext uri="{FF2B5EF4-FFF2-40B4-BE49-F238E27FC236}">
                <a16:creationId xmlns:a16="http://schemas.microsoft.com/office/drawing/2014/main" id="{BC357820-2296-9AFA-5B75-D580B73487C4}"/>
              </a:ext>
            </a:extLst>
          </p:cNvPr>
          <p:cNvSpPr>
            <a:spLocks noGrp="1"/>
          </p:cNvSpPr>
          <p:nvPr>
            <p:ph idx="1"/>
          </p:nvPr>
        </p:nvSpPr>
        <p:spPr/>
        <p:txBody>
          <a:bodyPr>
            <a:normAutofit/>
          </a:bodyPr>
          <a:lstStyle/>
          <a:p>
            <a:r>
              <a:rPr lang="mi-NZ" dirty="0"/>
              <a:t>Tikanga - the right way to do things (tika = correct)</a:t>
            </a:r>
          </a:p>
          <a:p>
            <a:r>
              <a:rPr lang="mi-NZ" dirty="0"/>
              <a:t>Māori Health and Safety SOP’s </a:t>
            </a:r>
            <a:r>
              <a:rPr lang="mi-NZ" dirty="0">
                <a:sym typeface="Wingdings" panose="05000000000000000000" pitchFamily="2" charset="2"/>
              </a:rPr>
              <a:t></a:t>
            </a:r>
          </a:p>
          <a:p>
            <a:r>
              <a:rPr lang="mi-NZ" dirty="0">
                <a:sym typeface="Wingdings" panose="05000000000000000000" pitchFamily="2" charset="2"/>
              </a:rPr>
              <a:t>Ensures the mauri (life force/vital essence) is maintained </a:t>
            </a:r>
          </a:p>
          <a:p>
            <a:pPr lvl="1"/>
            <a:r>
              <a:rPr lang="mi-NZ" dirty="0">
                <a:sym typeface="Wingdings" panose="05000000000000000000" pitchFamily="2" charset="2"/>
              </a:rPr>
              <a:t>= balance and wellbeing.</a:t>
            </a:r>
          </a:p>
          <a:p>
            <a:r>
              <a:rPr lang="mi-NZ" dirty="0">
                <a:sym typeface="Wingdings" panose="05000000000000000000" pitchFamily="2" charset="2"/>
              </a:rPr>
              <a:t>Ensures protection, care and sustainability of the environment  </a:t>
            </a:r>
          </a:p>
        </p:txBody>
      </p:sp>
    </p:spTree>
    <p:extLst>
      <p:ext uri="{BB962C8B-B14F-4D97-AF65-F5344CB8AC3E}">
        <p14:creationId xmlns:p14="http://schemas.microsoft.com/office/powerpoint/2010/main" val="3081421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176B-8B29-92D0-D5F5-20A20B4DD893}"/>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C9E37323-3918-243F-00A3-07E20E94B811}"/>
              </a:ext>
            </a:extLst>
          </p:cNvPr>
          <p:cNvSpPr>
            <a:spLocks noGrp="1"/>
          </p:cNvSpPr>
          <p:nvPr>
            <p:ph idx="1"/>
          </p:nvPr>
        </p:nvSpPr>
        <p:spPr/>
        <p:txBody>
          <a:bodyPr/>
          <a:lstStyle/>
          <a:p>
            <a:r>
              <a:rPr lang="mi-NZ" dirty="0">
                <a:sym typeface="Wingdings" panose="05000000000000000000" pitchFamily="2" charset="2"/>
              </a:rPr>
              <a:t>There’s tikanga for every step in the process</a:t>
            </a:r>
          </a:p>
          <a:p>
            <a:pPr lvl="1"/>
            <a:r>
              <a:rPr lang="mi-NZ" dirty="0">
                <a:sym typeface="Wingdings" panose="05000000000000000000" pitchFamily="2" charset="2"/>
              </a:rPr>
              <a:t>Meeting with the patient</a:t>
            </a:r>
          </a:p>
          <a:p>
            <a:pPr lvl="1"/>
            <a:r>
              <a:rPr lang="mi-NZ" dirty="0">
                <a:sym typeface="Wingdings" panose="05000000000000000000" pitchFamily="2" charset="2"/>
              </a:rPr>
              <a:t>Preparing for and completing hauhake (harvesting)</a:t>
            </a:r>
          </a:p>
          <a:p>
            <a:pPr lvl="1"/>
            <a:r>
              <a:rPr lang="mi-NZ" dirty="0">
                <a:sym typeface="Wingdings" panose="05000000000000000000" pitchFamily="2" charset="2"/>
              </a:rPr>
              <a:t>Preparing the Rongoā rakau (set-up, equipment, packaging, labelling)</a:t>
            </a:r>
          </a:p>
          <a:p>
            <a:pPr lvl="1"/>
            <a:r>
              <a:rPr lang="mi-NZ" dirty="0">
                <a:sym typeface="Wingdings" panose="05000000000000000000" pitchFamily="2" charset="2"/>
              </a:rPr>
              <a:t>Tidy-up, disposal and storage etc etc</a:t>
            </a:r>
            <a:endParaRPr lang="mi-NZ" dirty="0"/>
          </a:p>
          <a:p>
            <a:endParaRPr lang="en-NZ" dirty="0"/>
          </a:p>
        </p:txBody>
      </p:sp>
    </p:spTree>
    <p:extLst>
      <p:ext uri="{BB962C8B-B14F-4D97-AF65-F5344CB8AC3E}">
        <p14:creationId xmlns:p14="http://schemas.microsoft.com/office/powerpoint/2010/main" val="3533805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0">
            <a:extLst>
              <a:ext uri="{FF2B5EF4-FFF2-40B4-BE49-F238E27FC236}">
                <a16:creationId xmlns:a16="http://schemas.microsoft.com/office/drawing/2014/main" id="{47AEA421-5F29-4BA7-9360-2501B59879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5" name="Freeform 7">
            <a:extLst>
              <a:ext uri="{FF2B5EF4-FFF2-40B4-BE49-F238E27FC236}">
                <a16:creationId xmlns:a16="http://schemas.microsoft.com/office/drawing/2014/main" id="{9348F0CB-4904-4DEF-BDD4-ADEC2DCCCB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6B97F99-67AC-76E4-56FB-6DE52AB1F307}"/>
              </a:ext>
            </a:extLst>
          </p:cNvPr>
          <p:cNvSpPr>
            <a:spLocks noGrp="1"/>
          </p:cNvSpPr>
          <p:nvPr>
            <p:ph type="title"/>
          </p:nvPr>
        </p:nvSpPr>
        <p:spPr>
          <a:xfrm>
            <a:off x="648930" y="629267"/>
            <a:ext cx="9252154" cy="1016654"/>
          </a:xfrm>
        </p:spPr>
        <p:txBody>
          <a:bodyPr>
            <a:normAutofit/>
          </a:bodyPr>
          <a:lstStyle/>
          <a:p>
            <a:r>
              <a:rPr lang="mi-NZ" dirty="0">
                <a:solidFill>
                  <a:srgbClr val="EBEBEB"/>
                </a:solidFill>
              </a:rPr>
              <a:t>Hauhake tikanga - example</a:t>
            </a:r>
            <a:endParaRPr lang="en-NZ" dirty="0">
              <a:solidFill>
                <a:srgbClr val="EBEBEB"/>
              </a:solidFill>
            </a:endParaRPr>
          </a:p>
        </p:txBody>
      </p:sp>
      <p:sp>
        <p:nvSpPr>
          <p:cNvPr id="46" name="Rectangle 34">
            <a:extLst>
              <a:ext uri="{FF2B5EF4-FFF2-40B4-BE49-F238E27FC236}">
                <a16:creationId xmlns:a16="http://schemas.microsoft.com/office/drawing/2014/main" id="{1583E1B8-79B3-49BB-8704-58E4AB1AF2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7" name="Freeform: Shape 36">
            <a:extLst>
              <a:ext uri="{FF2B5EF4-FFF2-40B4-BE49-F238E27FC236}">
                <a16:creationId xmlns:a16="http://schemas.microsoft.com/office/drawing/2014/main" id="{7BB34D5F-2B87-438E-8236-69C6068D4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graphicFrame>
        <p:nvGraphicFramePr>
          <p:cNvPr id="16" name="Content Placeholder 2">
            <a:extLst>
              <a:ext uri="{FF2B5EF4-FFF2-40B4-BE49-F238E27FC236}">
                <a16:creationId xmlns:a16="http://schemas.microsoft.com/office/drawing/2014/main" id="{DBF004C1-1E35-0367-402C-7BD6B898561B}"/>
              </a:ext>
            </a:extLst>
          </p:cNvPr>
          <p:cNvGraphicFramePr>
            <a:graphicFrameLocks noGrp="1"/>
          </p:cNvGraphicFramePr>
          <p:nvPr>
            <p:ph idx="1"/>
            <p:extLst>
              <p:ext uri="{D42A27DB-BD31-4B8C-83A1-F6EECF244321}">
                <p14:modId xmlns:p14="http://schemas.microsoft.com/office/powerpoint/2010/main" val="32739393"/>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298021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3D4CCB-D214-F9B2-20F7-5CEF25DC5DC9}"/>
              </a:ext>
            </a:extLst>
          </p:cNvPr>
          <p:cNvSpPr>
            <a:spLocks noGrp="1"/>
          </p:cNvSpPr>
          <p:nvPr>
            <p:ph type="title"/>
          </p:nvPr>
        </p:nvSpPr>
        <p:spPr>
          <a:xfrm>
            <a:off x="648930" y="629266"/>
            <a:ext cx="6188190" cy="1622321"/>
          </a:xfrm>
        </p:spPr>
        <p:txBody>
          <a:bodyPr>
            <a:normAutofit/>
          </a:bodyPr>
          <a:lstStyle/>
          <a:p>
            <a:r>
              <a:rPr lang="en-US">
                <a:solidFill>
                  <a:srgbClr val="EBEBEB"/>
                </a:solidFill>
              </a:rPr>
              <a:t>Kawakawa – A gift</a:t>
            </a:r>
            <a:endParaRPr lang="en-NZ">
              <a:solidFill>
                <a:srgbClr val="EBEBEB"/>
              </a:solidFill>
            </a:endParaRPr>
          </a:p>
        </p:txBody>
      </p:sp>
      <p:sp>
        <p:nvSpPr>
          <p:cNvPr id="3" name="Content Placeholder 2">
            <a:extLst>
              <a:ext uri="{FF2B5EF4-FFF2-40B4-BE49-F238E27FC236}">
                <a16:creationId xmlns:a16="http://schemas.microsoft.com/office/drawing/2014/main" id="{85A303E7-06FB-706E-8F1D-B213BB2328E2}"/>
              </a:ext>
            </a:extLst>
          </p:cNvPr>
          <p:cNvSpPr>
            <a:spLocks noGrp="1"/>
          </p:cNvSpPr>
          <p:nvPr>
            <p:ph idx="1"/>
          </p:nvPr>
        </p:nvSpPr>
        <p:spPr>
          <a:xfrm>
            <a:off x="648930" y="2438400"/>
            <a:ext cx="6188189" cy="3785419"/>
          </a:xfrm>
        </p:spPr>
        <p:txBody>
          <a:bodyPr>
            <a:normAutofit/>
          </a:bodyPr>
          <a:lstStyle/>
          <a:p>
            <a:pPr>
              <a:lnSpc>
                <a:spcPct val="90000"/>
              </a:lnSpc>
            </a:pPr>
            <a:r>
              <a:rPr lang="mi-NZ" sz="1600" dirty="0">
                <a:solidFill>
                  <a:srgbClr val="FFFFFF"/>
                </a:solidFill>
              </a:rPr>
              <a:t>Pūrakau (Story) for this plant: gifted to Papatuanuku</a:t>
            </a:r>
          </a:p>
          <a:p>
            <a:pPr>
              <a:lnSpc>
                <a:spcPct val="90000"/>
              </a:lnSpc>
            </a:pPr>
            <a:r>
              <a:rPr lang="mi-NZ" sz="1600" dirty="0">
                <a:solidFill>
                  <a:srgbClr val="FFFFFF"/>
                </a:solidFill>
              </a:rPr>
              <a:t>Heart-shaped leaf</a:t>
            </a:r>
          </a:p>
          <a:p>
            <a:pPr>
              <a:lnSpc>
                <a:spcPct val="90000"/>
              </a:lnSpc>
            </a:pPr>
            <a:r>
              <a:rPr lang="mi-NZ" sz="1600" dirty="0">
                <a:solidFill>
                  <a:srgbClr val="FFFFFF"/>
                </a:solidFill>
              </a:rPr>
              <a:t>Aids the circulation (blood thinner and stimulant), analgesic, (tooth ache, rheumatism, arthritis, bruising), general tonic, aids digestive/gut issues, </a:t>
            </a:r>
          </a:p>
          <a:p>
            <a:pPr>
              <a:lnSpc>
                <a:spcPct val="90000"/>
              </a:lnSpc>
            </a:pPr>
            <a:r>
              <a:rPr lang="mi-NZ" sz="1600" dirty="0">
                <a:solidFill>
                  <a:srgbClr val="FFFFFF"/>
                </a:solidFill>
              </a:rPr>
              <a:t>Insect repellant, skin infections, eczema, cuts, bites, stings </a:t>
            </a:r>
          </a:p>
          <a:p>
            <a:pPr>
              <a:lnSpc>
                <a:spcPct val="90000"/>
              </a:lnSpc>
            </a:pPr>
            <a:r>
              <a:rPr lang="mi-NZ" sz="1600" dirty="0">
                <a:solidFill>
                  <a:srgbClr val="FFFFFF"/>
                </a:solidFill>
              </a:rPr>
              <a:t>Mixed with kumarahou as a tea: balance blood pressure, blood sugar and cholesterol </a:t>
            </a:r>
          </a:p>
          <a:p>
            <a:pPr>
              <a:lnSpc>
                <a:spcPct val="90000"/>
              </a:lnSpc>
            </a:pPr>
            <a:r>
              <a:rPr lang="mi-NZ" sz="1600" dirty="0">
                <a:solidFill>
                  <a:srgbClr val="FFFFFF"/>
                </a:solidFill>
              </a:rPr>
              <a:t>Wreath worn at tangi</a:t>
            </a:r>
          </a:p>
          <a:p>
            <a:pPr>
              <a:lnSpc>
                <a:spcPct val="90000"/>
              </a:lnSpc>
            </a:pPr>
            <a:r>
              <a:rPr lang="mi-NZ" sz="1600" dirty="0">
                <a:solidFill>
                  <a:srgbClr val="FFFFFF"/>
                </a:solidFill>
              </a:rPr>
              <a:t>Care when on warfarin, aspirin </a:t>
            </a:r>
          </a:p>
          <a:p>
            <a:pPr>
              <a:lnSpc>
                <a:spcPct val="90000"/>
              </a:lnSpc>
            </a:pPr>
            <a:endParaRPr lang="en-NZ" sz="1600" dirty="0">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03B06883-B867-19EB-84A5-ECADC812C8A8}"/>
              </a:ext>
            </a:extLst>
          </p:cNvPr>
          <p:cNvPicPr>
            <a:picLocks noChangeAspect="1"/>
          </p:cNvPicPr>
          <p:nvPr/>
        </p:nvPicPr>
        <p:blipFill rotWithShape="1">
          <a:blip r:embed="rId4"/>
          <a:srcRect r="1199"/>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018274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AA06F-4310-0472-8E75-659A5A2763AE}"/>
              </a:ext>
            </a:extLst>
          </p:cNvPr>
          <p:cNvSpPr>
            <a:spLocks noGrp="1"/>
          </p:cNvSpPr>
          <p:nvPr>
            <p:ph type="title"/>
          </p:nvPr>
        </p:nvSpPr>
        <p:spPr>
          <a:xfrm>
            <a:off x="648930" y="629266"/>
            <a:ext cx="9252154" cy="1223983"/>
          </a:xfrm>
        </p:spPr>
        <p:txBody>
          <a:bodyPr>
            <a:normAutofit/>
          </a:bodyPr>
          <a:lstStyle/>
          <a:p>
            <a:r>
              <a:rPr lang="mi-NZ" dirty="0"/>
              <a:t>Kopakopa (Plantain)</a:t>
            </a:r>
            <a:endParaRPr lang="en-NZ" dirty="0"/>
          </a:p>
        </p:txBody>
      </p:sp>
      <p:sp>
        <p:nvSpPr>
          <p:cNvPr id="3" name="Content Placeholder 2">
            <a:extLst>
              <a:ext uri="{FF2B5EF4-FFF2-40B4-BE49-F238E27FC236}">
                <a16:creationId xmlns:a16="http://schemas.microsoft.com/office/drawing/2014/main" id="{50933FA9-A400-2BB9-8FBE-4740DF6ED8C1}"/>
              </a:ext>
            </a:extLst>
          </p:cNvPr>
          <p:cNvSpPr>
            <a:spLocks noGrp="1"/>
          </p:cNvSpPr>
          <p:nvPr>
            <p:ph idx="1"/>
          </p:nvPr>
        </p:nvSpPr>
        <p:spPr>
          <a:xfrm>
            <a:off x="1103311" y="2052214"/>
            <a:ext cx="5965394" cy="4196185"/>
          </a:xfrm>
        </p:spPr>
        <p:txBody>
          <a:bodyPr>
            <a:normAutofit/>
          </a:bodyPr>
          <a:lstStyle/>
          <a:p>
            <a:r>
              <a:rPr lang="mi-NZ" dirty="0"/>
              <a:t>Nature’s First Aid Kit</a:t>
            </a:r>
          </a:p>
          <a:p>
            <a:r>
              <a:rPr lang="mi-NZ" dirty="0"/>
              <a:t>Bites, stings, wounds, ezcema, swelling, sprains, rash</a:t>
            </a:r>
          </a:p>
          <a:p>
            <a:r>
              <a:rPr lang="mi-NZ" dirty="0"/>
              <a:t>Haemorrhoids, constipation, diarrhoea</a:t>
            </a:r>
          </a:p>
          <a:p>
            <a:r>
              <a:rPr lang="mi-NZ" dirty="0"/>
              <a:t>Kidney inflammation, hepatitis, bladder infections</a:t>
            </a:r>
          </a:p>
          <a:p>
            <a:r>
              <a:rPr lang="mi-NZ" dirty="0"/>
              <a:t>Coughs, bronchitis, pneumonia, sore throats,</a:t>
            </a:r>
          </a:p>
          <a:p>
            <a:r>
              <a:rPr lang="mi-NZ" dirty="0"/>
              <a:t>Upper side of </a:t>
            </a:r>
            <a:r>
              <a:rPr lang="mi-NZ" dirty="0" err="1"/>
              <a:t>leaf</a:t>
            </a:r>
            <a:r>
              <a:rPr lang="mi-NZ" dirty="0"/>
              <a:t> </a:t>
            </a:r>
            <a:r>
              <a:rPr lang="mi-NZ" dirty="0" err="1" smtClean="0"/>
              <a:t>heals</a:t>
            </a:r>
            <a:r>
              <a:rPr lang="mi-NZ" dirty="0" smtClean="0"/>
              <a:t> &amp; </a:t>
            </a:r>
            <a:r>
              <a:rPr lang="mi-NZ" dirty="0" err="1" smtClean="0"/>
              <a:t>seals</a:t>
            </a:r>
            <a:r>
              <a:rPr lang="mi-NZ" dirty="0" smtClean="0"/>
              <a:t>, </a:t>
            </a:r>
            <a:r>
              <a:rPr lang="mi-NZ" dirty="0"/>
              <a:t>under </a:t>
            </a:r>
            <a:r>
              <a:rPr lang="mi-NZ" dirty="0" err="1"/>
              <a:t>side</a:t>
            </a:r>
            <a:r>
              <a:rPr lang="mi-NZ" dirty="0"/>
              <a:t> </a:t>
            </a:r>
            <a:r>
              <a:rPr lang="mi-NZ" smtClean="0"/>
              <a:t>draws</a:t>
            </a:r>
            <a:endParaRPr lang="mi-NZ" dirty="0"/>
          </a:p>
          <a:p>
            <a:endParaRPr lang="mi-NZ" dirty="0"/>
          </a:p>
          <a:p>
            <a:endParaRPr lang="en-NZ" dirty="0"/>
          </a:p>
        </p:txBody>
      </p:sp>
      <p:pic>
        <p:nvPicPr>
          <p:cNvPr id="4" name="Picture 3">
            <a:extLst>
              <a:ext uri="{FF2B5EF4-FFF2-40B4-BE49-F238E27FC236}">
                <a16:creationId xmlns:a16="http://schemas.microsoft.com/office/drawing/2014/main" id="{F37F52C0-555D-CAE3-C624-371F297A971B}"/>
              </a:ext>
            </a:extLst>
          </p:cNvPr>
          <p:cNvPicPr>
            <a:picLocks noChangeAspect="1"/>
          </p:cNvPicPr>
          <p:nvPr/>
        </p:nvPicPr>
        <p:blipFill>
          <a:blip r:embed="rId3"/>
          <a:stretch>
            <a:fillRect/>
          </a:stretch>
        </p:blipFill>
        <p:spPr>
          <a:xfrm>
            <a:off x="7534655" y="2738937"/>
            <a:ext cx="4008888" cy="282273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46134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C8B0-8185-1697-82C8-E97D017C1E63}"/>
              </a:ext>
            </a:extLst>
          </p:cNvPr>
          <p:cNvSpPr>
            <a:spLocks noGrp="1"/>
          </p:cNvSpPr>
          <p:nvPr>
            <p:ph type="title"/>
          </p:nvPr>
        </p:nvSpPr>
        <p:spPr>
          <a:xfrm>
            <a:off x="5285608" y="452718"/>
            <a:ext cx="4765226" cy="1400530"/>
          </a:xfrm>
        </p:spPr>
        <p:txBody>
          <a:bodyPr>
            <a:normAutofit/>
          </a:bodyPr>
          <a:lstStyle/>
          <a:p>
            <a:r>
              <a:rPr lang="mi-NZ" dirty="0"/>
              <a:t>Harakeke - Flax</a:t>
            </a:r>
            <a:endParaRPr lang="en-NZ" dirty="0"/>
          </a:p>
        </p:txBody>
      </p:sp>
      <p:pic>
        <p:nvPicPr>
          <p:cNvPr id="1028" name="Picture 4" descr="Harakeke and Wharariki » Manaaki Whenua">
            <a:extLst>
              <a:ext uri="{FF2B5EF4-FFF2-40B4-BE49-F238E27FC236}">
                <a16:creationId xmlns:a16="http://schemas.microsoft.com/office/drawing/2014/main" id="{9EC66830-E6E2-6540-448F-A09AB95FD2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1228"/>
          <a:stretch/>
        </p:blipFill>
        <p:spPr bwMode="auto">
          <a:xfrm>
            <a:off x="-1" y="10"/>
            <a:ext cx="4634681" cy="3428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0072A6-14DF-049A-FFC7-21673FC6736E}"/>
              </a:ext>
            </a:extLst>
          </p:cNvPr>
          <p:cNvPicPr>
            <a:picLocks noChangeAspect="1"/>
          </p:cNvPicPr>
          <p:nvPr/>
        </p:nvPicPr>
        <p:blipFill rotWithShape="1">
          <a:blip r:embed="rId4"/>
          <a:srcRect t="12801" r="2" b="2"/>
          <a:stretch/>
        </p:blipFill>
        <p:spPr>
          <a:xfrm>
            <a:off x="3222" y="3429001"/>
            <a:ext cx="4634681" cy="3428538"/>
          </a:xfrm>
          <a:prstGeom prst="rect">
            <a:avLst/>
          </a:prstGeom>
        </p:spPr>
      </p:pic>
      <p:sp>
        <p:nvSpPr>
          <p:cNvPr id="3" name="Content Placeholder 2">
            <a:extLst>
              <a:ext uri="{FF2B5EF4-FFF2-40B4-BE49-F238E27FC236}">
                <a16:creationId xmlns:a16="http://schemas.microsoft.com/office/drawing/2014/main" id="{82CFDD92-CE88-5CE9-233D-C895126748BC}"/>
              </a:ext>
            </a:extLst>
          </p:cNvPr>
          <p:cNvSpPr>
            <a:spLocks noGrp="1"/>
          </p:cNvSpPr>
          <p:nvPr>
            <p:ph idx="1"/>
          </p:nvPr>
        </p:nvSpPr>
        <p:spPr>
          <a:xfrm>
            <a:off x="5285608" y="2052918"/>
            <a:ext cx="4764245" cy="4195481"/>
          </a:xfrm>
        </p:spPr>
        <p:txBody>
          <a:bodyPr>
            <a:normAutofit/>
          </a:bodyPr>
          <a:lstStyle/>
          <a:p>
            <a:r>
              <a:rPr lang="mi-NZ" dirty="0"/>
              <a:t>The most amazingly versatile plant. </a:t>
            </a:r>
          </a:p>
          <a:p>
            <a:r>
              <a:rPr lang="mi-NZ" dirty="0"/>
              <a:t>Can make muka from leaves </a:t>
            </a:r>
          </a:p>
          <a:p>
            <a:pPr lvl="1"/>
            <a:r>
              <a:rPr lang="mi-NZ" dirty="0"/>
              <a:t>Tying umbilical cords, stitches</a:t>
            </a:r>
          </a:p>
          <a:p>
            <a:r>
              <a:rPr lang="mi-NZ" dirty="0"/>
              <a:t>Thicker leaves = bandages</a:t>
            </a:r>
          </a:p>
          <a:p>
            <a:r>
              <a:rPr lang="mi-NZ" dirty="0"/>
              <a:t>Gel (base of leaves)</a:t>
            </a:r>
          </a:p>
          <a:p>
            <a:pPr lvl="1"/>
            <a:r>
              <a:rPr lang="mi-NZ" dirty="0"/>
              <a:t>Burns, sores/wounds </a:t>
            </a:r>
          </a:p>
          <a:p>
            <a:r>
              <a:rPr lang="mi-NZ" dirty="0"/>
              <a:t>Infusion of roots – purgative!!</a:t>
            </a:r>
          </a:p>
          <a:p>
            <a:r>
              <a:rPr lang="mi-NZ" dirty="0"/>
              <a:t>Beat roots – apply to swelling.</a:t>
            </a:r>
          </a:p>
        </p:txBody>
      </p:sp>
    </p:spTree>
    <p:extLst>
      <p:ext uri="{BB962C8B-B14F-4D97-AF65-F5344CB8AC3E}">
        <p14:creationId xmlns:p14="http://schemas.microsoft.com/office/powerpoint/2010/main" val="1963968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4E366E-272A-409E-840F-9A6A64A9E3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21560C-E4AB-4287-A29C-3F6916794C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D88BAB69-6F95-DDD4-8CA1-16A0983584AA}"/>
              </a:ext>
            </a:extLst>
          </p:cNvPr>
          <p:cNvSpPr>
            <a:spLocks noGrp="1"/>
          </p:cNvSpPr>
          <p:nvPr>
            <p:ph type="title"/>
          </p:nvPr>
        </p:nvSpPr>
        <p:spPr>
          <a:xfrm>
            <a:off x="648930" y="629267"/>
            <a:ext cx="9252154" cy="1016654"/>
          </a:xfrm>
        </p:spPr>
        <p:txBody>
          <a:bodyPr>
            <a:normAutofit/>
          </a:bodyPr>
          <a:lstStyle/>
          <a:p>
            <a:r>
              <a:rPr lang="mi-NZ">
                <a:solidFill>
                  <a:srgbClr val="EBEBEB"/>
                </a:solidFill>
              </a:rPr>
              <a:t>Tataramoa – Bush Lawyer</a:t>
            </a:r>
            <a:endParaRPr lang="en-NZ">
              <a:solidFill>
                <a:srgbClr val="EBEBEB"/>
              </a:solidFill>
            </a:endParaRPr>
          </a:p>
        </p:txBody>
      </p:sp>
      <p:sp useBgFill="1">
        <p:nvSpPr>
          <p:cNvPr id="15" name="Freeform: Shape 14">
            <a:extLst>
              <a:ext uri="{FF2B5EF4-FFF2-40B4-BE49-F238E27FC236}">
                <a16:creationId xmlns:a16="http://schemas.microsoft.com/office/drawing/2014/main" id="{DAA4FEEE-0B5F-41BF-825D-60F9FB0895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3" name="Content Placeholder 2">
            <a:extLst>
              <a:ext uri="{FF2B5EF4-FFF2-40B4-BE49-F238E27FC236}">
                <a16:creationId xmlns:a16="http://schemas.microsoft.com/office/drawing/2014/main" id="{A9621004-F1DA-F979-5556-3AB1309E5659}"/>
              </a:ext>
            </a:extLst>
          </p:cNvPr>
          <p:cNvSpPr>
            <a:spLocks noGrp="1"/>
          </p:cNvSpPr>
          <p:nvPr>
            <p:ph idx="1"/>
          </p:nvPr>
        </p:nvSpPr>
        <p:spPr>
          <a:xfrm>
            <a:off x="648457" y="2549944"/>
            <a:ext cx="5122606" cy="3658689"/>
          </a:xfrm>
        </p:spPr>
        <p:txBody>
          <a:bodyPr>
            <a:normAutofit/>
          </a:bodyPr>
          <a:lstStyle/>
          <a:p>
            <a:pPr>
              <a:lnSpc>
                <a:spcPct val="90000"/>
              </a:lnSpc>
            </a:pPr>
            <a:r>
              <a:rPr lang="mi-NZ" sz="1500"/>
              <a:t>Grabby little hooks on the edges of the leaves.</a:t>
            </a:r>
          </a:p>
          <a:p>
            <a:pPr>
              <a:lnSpc>
                <a:spcPct val="90000"/>
              </a:lnSpc>
            </a:pPr>
            <a:r>
              <a:rPr lang="mi-NZ" sz="1500"/>
              <a:t>Infusions of leaves </a:t>
            </a:r>
          </a:p>
          <a:p>
            <a:pPr lvl="1">
              <a:lnSpc>
                <a:spcPct val="90000"/>
              </a:lnSpc>
            </a:pPr>
            <a:r>
              <a:rPr lang="mi-NZ" sz="1500"/>
              <a:t>Chest congestion and cough, sore throats</a:t>
            </a:r>
          </a:p>
          <a:p>
            <a:pPr lvl="1">
              <a:lnSpc>
                <a:spcPct val="90000"/>
              </a:lnSpc>
            </a:pPr>
            <a:r>
              <a:rPr lang="mi-NZ" sz="1500"/>
              <a:t>Stomach aches and diarrhoea</a:t>
            </a:r>
          </a:p>
          <a:p>
            <a:pPr lvl="1">
              <a:lnSpc>
                <a:spcPct val="90000"/>
              </a:lnSpc>
            </a:pPr>
            <a:r>
              <a:rPr lang="mi-NZ" sz="1500"/>
              <a:t>Menstruation</a:t>
            </a:r>
          </a:p>
          <a:p>
            <a:pPr>
              <a:lnSpc>
                <a:spcPct val="90000"/>
              </a:lnSpc>
            </a:pPr>
            <a:r>
              <a:rPr lang="mi-NZ" sz="1500"/>
              <a:t>Steam vapour baths with leaves and roots were used to aid passing the placenta in childbirth</a:t>
            </a:r>
          </a:p>
          <a:p>
            <a:pPr>
              <a:lnSpc>
                <a:spcPct val="90000"/>
              </a:lnSpc>
            </a:pPr>
            <a:r>
              <a:rPr lang="mi-NZ" sz="1500"/>
              <a:t>Also can help with relaxing before bed.</a:t>
            </a:r>
            <a:endParaRPr lang="en-NZ" sz="1500"/>
          </a:p>
        </p:txBody>
      </p:sp>
      <p:pic>
        <p:nvPicPr>
          <p:cNvPr id="4" name="Picture 3">
            <a:extLst>
              <a:ext uri="{FF2B5EF4-FFF2-40B4-BE49-F238E27FC236}">
                <a16:creationId xmlns:a16="http://schemas.microsoft.com/office/drawing/2014/main" id="{5E6E3ADF-0003-F1F6-6B2F-8A2B851B4F94}"/>
              </a:ext>
            </a:extLst>
          </p:cNvPr>
          <p:cNvPicPr>
            <a:picLocks noChangeAspect="1"/>
          </p:cNvPicPr>
          <p:nvPr/>
        </p:nvPicPr>
        <p:blipFill>
          <a:blip r:embed="rId2"/>
          <a:stretch>
            <a:fillRect/>
          </a:stretch>
        </p:blipFill>
        <p:spPr>
          <a:xfrm>
            <a:off x="6091916" y="2565385"/>
            <a:ext cx="5451627" cy="3627809"/>
          </a:xfrm>
          <a:prstGeom prst="rect">
            <a:avLst/>
          </a:prstGeom>
          <a:effectLst/>
        </p:spPr>
      </p:pic>
    </p:spTree>
    <p:extLst>
      <p:ext uri="{BB962C8B-B14F-4D97-AF65-F5344CB8AC3E}">
        <p14:creationId xmlns:p14="http://schemas.microsoft.com/office/powerpoint/2010/main" val="3181417409"/>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F2CE6228-8AB3-0570-E14C-5329F44C9412}"/>
              </a:ext>
            </a:extLst>
          </p:cNvPr>
          <p:cNvSpPr>
            <a:spLocks noGrp="1"/>
          </p:cNvSpPr>
          <p:nvPr>
            <p:ph type="title"/>
          </p:nvPr>
        </p:nvSpPr>
        <p:spPr>
          <a:xfrm>
            <a:off x="1103312" y="452718"/>
            <a:ext cx="8947522" cy="1400530"/>
          </a:xfrm>
        </p:spPr>
        <p:txBody>
          <a:bodyPr anchor="ctr">
            <a:normAutofit/>
          </a:bodyPr>
          <a:lstStyle/>
          <a:p>
            <a:r>
              <a:rPr lang="mi-NZ" dirty="0">
                <a:solidFill>
                  <a:srgbClr val="FFFFFF"/>
                </a:solidFill>
              </a:rPr>
              <a:t>What to take away from today</a:t>
            </a:r>
            <a:endParaRPr lang="en-NZ" dirty="0">
              <a:solidFill>
                <a:srgbClr val="FFFFFF"/>
              </a:solidFill>
            </a:endParaRPr>
          </a:p>
        </p:txBody>
      </p:sp>
      <p:sp>
        <p:nvSpPr>
          <p:cNvPr id="3" name="Content Placeholder 2">
            <a:extLst>
              <a:ext uri="{FF2B5EF4-FFF2-40B4-BE49-F238E27FC236}">
                <a16:creationId xmlns:a16="http://schemas.microsoft.com/office/drawing/2014/main" id="{D52C704C-221E-A52F-B787-148C011A3880}"/>
              </a:ext>
            </a:extLst>
          </p:cNvPr>
          <p:cNvSpPr>
            <a:spLocks noGrp="1"/>
          </p:cNvSpPr>
          <p:nvPr>
            <p:ph idx="1"/>
          </p:nvPr>
        </p:nvSpPr>
        <p:spPr>
          <a:xfrm>
            <a:off x="1103312" y="2763520"/>
            <a:ext cx="8946541" cy="3484879"/>
          </a:xfrm>
        </p:spPr>
        <p:txBody>
          <a:bodyPr>
            <a:normAutofit/>
          </a:bodyPr>
          <a:lstStyle/>
          <a:p>
            <a:r>
              <a:rPr lang="mi-NZ" dirty="0"/>
              <a:t>Rongoā Māori is so much more than just plant medicines</a:t>
            </a:r>
          </a:p>
          <a:p>
            <a:r>
              <a:rPr lang="mi-NZ" dirty="0"/>
              <a:t>Connections are so important in all aspects of Te Ao Māori, and the basis of Rongoā Māori</a:t>
            </a:r>
          </a:p>
          <a:p>
            <a:r>
              <a:rPr lang="mi-NZ" dirty="0"/>
              <a:t>Establishing a relationship with a practitioner or learning organisation in your area may be helpful when queries relating to interactions etc arise.</a:t>
            </a:r>
          </a:p>
          <a:p>
            <a:r>
              <a:rPr lang="mi-NZ" dirty="0"/>
              <a:t>Spend some time in the ngahere if you can.  See if there are any rākau you can recognise.   </a:t>
            </a:r>
          </a:p>
          <a:p>
            <a:r>
              <a:rPr lang="mi-NZ" dirty="0"/>
              <a:t>And just listen, feel and notice.  You’ll get it then   </a:t>
            </a:r>
            <a:endParaRPr lang="en-NZ" dirty="0"/>
          </a:p>
        </p:txBody>
      </p:sp>
    </p:spTree>
    <p:extLst>
      <p:ext uri="{BB962C8B-B14F-4D97-AF65-F5344CB8AC3E}">
        <p14:creationId xmlns:p14="http://schemas.microsoft.com/office/powerpoint/2010/main" val="635152098"/>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3B753-204D-FA94-1906-D1130E9E725F}"/>
              </a:ext>
            </a:extLst>
          </p:cNvPr>
          <p:cNvSpPr>
            <a:spLocks noGrp="1"/>
          </p:cNvSpPr>
          <p:nvPr>
            <p:ph type="title"/>
          </p:nvPr>
        </p:nvSpPr>
        <p:spPr/>
        <p:txBody>
          <a:bodyPr/>
          <a:lstStyle/>
          <a:p>
            <a:r>
              <a:rPr lang="mi-NZ" dirty="0"/>
              <a:t>Ka ora te whenua, ka ora te tangata</a:t>
            </a:r>
            <a:endParaRPr lang="en-NZ" dirty="0"/>
          </a:p>
        </p:txBody>
      </p:sp>
      <p:sp>
        <p:nvSpPr>
          <p:cNvPr id="3" name="Text Placeholder 2">
            <a:extLst>
              <a:ext uri="{FF2B5EF4-FFF2-40B4-BE49-F238E27FC236}">
                <a16:creationId xmlns:a16="http://schemas.microsoft.com/office/drawing/2014/main" id="{90FBF1DB-2FB4-06DB-F03E-B8234314BEAD}"/>
              </a:ext>
            </a:extLst>
          </p:cNvPr>
          <p:cNvSpPr>
            <a:spLocks noGrp="1"/>
          </p:cNvSpPr>
          <p:nvPr>
            <p:ph type="body" sz="half" idx="14"/>
          </p:nvPr>
        </p:nvSpPr>
        <p:spPr/>
        <p:txBody>
          <a:bodyPr/>
          <a:lstStyle/>
          <a:p>
            <a:r>
              <a:rPr lang="mi-NZ" dirty="0"/>
              <a:t>whakatauki</a:t>
            </a:r>
            <a:endParaRPr lang="en-NZ" dirty="0"/>
          </a:p>
        </p:txBody>
      </p:sp>
      <p:sp>
        <p:nvSpPr>
          <p:cNvPr id="4" name="Text Placeholder 3">
            <a:extLst>
              <a:ext uri="{FF2B5EF4-FFF2-40B4-BE49-F238E27FC236}">
                <a16:creationId xmlns:a16="http://schemas.microsoft.com/office/drawing/2014/main" id="{4F9C2A57-48BF-6716-9606-6EE3DA92EB64}"/>
              </a:ext>
            </a:extLst>
          </p:cNvPr>
          <p:cNvSpPr>
            <a:spLocks noGrp="1"/>
          </p:cNvSpPr>
          <p:nvPr>
            <p:ph type="body" sz="half" idx="2"/>
          </p:nvPr>
        </p:nvSpPr>
        <p:spPr/>
        <p:txBody>
          <a:bodyPr/>
          <a:lstStyle/>
          <a:p>
            <a:r>
              <a:rPr lang="mi-NZ" dirty="0"/>
              <a:t>“When the land is well, the people will be well”.</a:t>
            </a:r>
            <a:endParaRPr lang="en-NZ" dirty="0"/>
          </a:p>
        </p:txBody>
      </p:sp>
    </p:spTree>
    <p:extLst>
      <p:ext uri="{BB962C8B-B14F-4D97-AF65-F5344CB8AC3E}">
        <p14:creationId xmlns:p14="http://schemas.microsoft.com/office/powerpoint/2010/main" val="2733508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BE872-1AC2-1403-D87E-9CA73C89D2E0}"/>
              </a:ext>
            </a:extLst>
          </p:cNvPr>
          <p:cNvSpPr>
            <a:spLocks noGrp="1"/>
          </p:cNvSpPr>
          <p:nvPr>
            <p:ph type="title"/>
          </p:nvPr>
        </p:nvSpPr>
        <p:spPr/>
        <p:txBody>
          <a:bodyPr anchor="ctr"/>
          <a:lstStyle/>
          <a:p>
            <a:pPr algn="ctr"/>
            <a:r>
              <a:rPr lang="mi-NZ" dirty="0"/>
              <a:t>Pepeha</a:t>
            </a:r>
            <a:endParaRPr lang="en-NZ" dirty="0"/>
          </a:p>
        </p:txBody>
      </p:sp>
      <p:sp>
        <p:nvSpPr>
          <p:cNvPr id="4" name="Text Placeholder 3">
            <a:extLst>
              <a:ext uri="{FF2B5EF4-FFF2-40B4-BE49-F238E27FC236}">
                <a16:creationId xmlns:a16="http://schemas.microsoft.com/office/drawing/2014/main" id="{B74B6162-2AC4-0D46-539D-AAD917E07F58}"/>
              </a:ext>
            </a:extLst>
          </p:cNvPr>
          <p:cNvSpPr>
            <a:spLocks noGrp="1"/>
          </p:cNvSpPr>
          <p:nvPr>
            <p:ph type="body" sz="half" idx="2"/>
          </p:nvPr>
        </p:nvSpPr>
        <p:spPr/>
        <p:txBody>
          <a:bodyPr/>
          <a:lstStyle/>
          <a:p>
            <a:r>
              <a:rPr lang="mi-NZ" dirty="0"/>
              <a:t>Ko Pukearenga tōku maunga</a:t>
            </a:r>
          </a:p>
          <a:p>
            <a:r>
              <a:rPr lang="mi-NZ" dirty="0"/>
              <a:t>Ko Ngunguru tōku awa</a:t>
            </a:r>
          </a:p>
          <a:p>
            <a:r>
              <a:rPr lang="mi-NZ" dirty="0"/>
              <a:t>Ko Ngunguru tōku marae</a:t>
            </a:r>
          </a:p>
          <a:p>
            <a:r>
              <a:rPr lang="mi-NZ" dirty="0"/>
              <a:t>Ko Ngāti  wai, me ko Ngāti Pukenga ōku iwi</a:t>
            </a:r>
          </a:p>
          <a:p>
            <a:r>
              <a:rPr lang="mi-NZ" dirty="0"/>
              <a:t>Nō Tauranga Moana tōku kainga ināianei.</a:t>
            </a:r>
          </a:p>
          <a:p>
            <a:r>
              <a:rPr lang="mi-NZ" dirty="0"/>
              <a:t>Ko Claire Stott ahau</a:t>
            </a:r>
          </a:p>
          <a:p>
            <a:endParaRPr lang="en-NZ" dirty="0"/>
          </a:p>
        </p:txBody>
      </p:sp>
      <p:pic>
        <p:nvPicPr>
          <p:cNvPr id="1026" name="Picture 2" descr="Marae solar scheme to slash power bills for local households - NZ Herald">
            <a:extLst>
              <a:ext uri="{FF2B5EF4-FFF2-40B4-BE49-F238E27FC236}">
                <a16:creationId xmlns:a16="http://schemas.microsoft.com/office/drawing/2014/main" id="{CAB40473-9112-76D9-D410-55D81C8056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08993" y="579121"/>
            <a:ext cx="3906217" cy="18988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 on Locations in Northland, New Zealand">
            <a:extLst>
              <a:ext uri="{FF2B5EF4-FFF2-40B4-BE49-F238E27FC236}">
                <a16:creationId xmlns:a16="http://schemas.microsoft.com/office/drawing/2014/main" id="{02B50280-322D-0567-C474-57793B58C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101" y="2895600"/>
            <a:ext cx="4021230" cy="30159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356626D-15FA-DB8E-F9D3-7DAFC6027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7696" y="2171700"/>
            <a:ext cx="3117215" cy="4422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402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3E8915-D2AA-4327-A45A-972C3CA957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8302FC3C-9804-4950-B721-5FD704BA60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B9695BD-ECF6-49CA-8877-8C493193C65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BC6EBB2-9BDC-4075-BA6B-43A9FBF9C8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27"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74D9A05-A93D-A6AD-2606-92D696D1585E}"/>
              </a:ext>
            </a:extLst>
          </p:cNvPr>
          <p:cNvSpPr>
            <a:spLocks noGrp="1"/>
          </p:cNvSpPr>
          <p:nvPr>
            <p:ph type="title"/>
          </p:nvPr>
        </p:nvSpPr>
        <p:spPr>
          <a:xfrm>
            <a:off x="806195" y="804672"/>
            <a:ext cx="3521359" cy="5248656"/>
          </a:xfrm>
        </p:spPr>
        <p:txBody>
          <a:bodyPr anchor="ctr">
            <a:normAutofit/>
          </a:bodyPr>
          <a:lstStyle/>
          <a:p>
            <a:pPr algn="ctr"/>
            <a:r>
              <a:rPr lang="mi-NZ"/>
              <a:t>Karakia</a:t>
            </a:r>
            <a:endParaRPr lang="en-NZ"/>
          </a:p>
        </p:txBody>
      </p:sp>
      <p:sp>
        <p:nvSpPr>
          <p:cNvPr id="3" name="Content Placeholder 2">
            <a:extLst>
              <a:ext uri="{FF2B5EF4-FFF2-40B4-BE49-F238E27FC236}">
                <a16:creationId xmlns:a16="http://schemas.microsoft.com/office/drawing/2014/main" id="{E0D4E374-1A46-041E-A55C-004D7AD9F5F9}"/>
              </a:ext>
            </a:extLst>
          </p:cNvPr>
          <p:cNvSpPr>
            <a:spLocks noGrp="1"/>
          </p:cNvSpPr>
          <p:nvPr>
            <p:ph idx="1"/>
          </p:nvPr>
        </p:nvSpPr>
        <p:spPr>
          <a:xfrm>
            <a:off x="4975861" y="804671"/>
            <a:ext cx="6399930" cy="5248657"/>
          </a:xfrm>
        </p:spPr>
        <p:txBody>
          <a:bodyPr anchor="ctr">
            <a:normAutofit/>
          </a:bodyPr>
          <a:lstStyle/>
          <a:p>
            <a:r>
              <a:rPr lang="mi-NZ"/>
              <a:t>Tūtua mai i runga</a:t>
            </a:r>
          </a:p>
          <a:p>
            <a:r>
              <a:rPr lang="mi-NZ"/>
              <a:t>Tūtua mai i raro</a:t>
            </a:r>
          </a:p>
          <a:p>
            <a:r>
              <a:rPr lang="mi-NZ"/>
              <a:t>Tūtua mai i roto</a:t>
            </a:r>
          </a:p>
          <a:p>
            <a:r>
              <a:rPr lang="mi-NZ"/>
              <a:t>Tūtua mai i waho</a:t>
            </a:r>
          </a:p>
          <a:p>
            <a:r>
              <a:rPr lang="mi-NZ"/>
              <a:t>Kia tau ai te mauri tū</a:t>
            </a:r>
          </a:p>
          <a:p>
            <a:r>
              <a:rPr lang="mi-NZ"/>
              <a:t>Te Mauri ora ki te katoa</a:t>
            </a:r>
          </a:p>
          <a:p>
            <a:r>
              <a:rPr lang="mi-NZ"/>
              <a:t>Haumi e, Hui e, Tāiki e</a:t>
            </a:r>
          </a:p>
          <a:p>
            <a:endParaRPr lang="mi-NZ"/>
          </a:p>
          <a:p>
            <a:r>
              <a:rPr lang="mi-NZ"/>
              <a:t>Summon from above, summon from below, summon from within, summon for the surrounds. </a:t>
            </a:r>
          </a:p>
          <a:p>
            <a:r>
              <a:rPr lang="mi-NZ"/>
              <a:t>The universe vitality and energy to infuse and enrich all those present. Unified, connected, blessed.</a:t>
            </a:r>
            <a:endParaRPr lang="en-NZ"/>
          </a:p>
        </p:txBody>
      </p:sp>
    </p:spTree>
    <p:extLst>
      <p:ext uri="{BB962C8B-B14F-4D97-AF65-F5344CB8AC3E}">
        <p14:creationId xmlns:p14="http://schemas.microsoft.com/office/powerpoint/2010/main" val="349574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4E78424C-6FD0-41F8-9CAA-5DC19C4235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4AC937-03A3-A723-AF30-1F7C418AAA57}"/>
              </a:ext>
            </a:extLst>
          </p:cNvPr>
          <p:cNvSpPr>
            <a:spLocks noGrp="1"/>
          </p:cNvSpPr>
          <p:nvPr>
            <p:ph type="title"/>
          </p:nvPr>
        </p:nvSpPr>
        <p:spPr>
          <a:xfrm>
            <a:off x="643855" y="1447800"/>
            <a:ext cx="3108626" cy="4572000"/>
          </a:xfrm>
        </p:spPr>
        <p:txBody>
          <a:bodyPr anchor="ctr">
            <a:normAutofit/>
          </a:bodyPr>
          <a:lstStyle/>
          <a:p>
            <a:r>
              <a:rPr lang="en-US" sz="3200" dirty="0">
                <a:solidFill>
                  <a:srgbClr val="F2F2F2"/>
                </a:solidFill>
              </a:rPr>
              <a:t>Intro and Overview</a:t>
            </a:r>
            <a:endParaRPr lang="en-NZ" sz="3200" dirty="0">
              <a:solidFill>
                <a:srgbClr val="F2F2F2"/>
              </a:solidFill>
            </a:endParaRPr>
          </a:p>
        </p:txBody>
      </p:sp>
      <p:sp>
        <p:nvSpPr>
          <p:cNvPr id="55" name="Freeform: Shape 54">
            <a:extLst>
              <a:ext uri="{FF2B5EF4-FFF2-40B4-BE49-F238E27FC236}">
                <a16:creationId xmlns:a16="http://schemas.microsoft.com/office/drawing/2014/main" id="{DD136760-57DC-4301-8BEA-B71AD2D139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59" name="Rectangle 58">
            <a:extLst>
              <a:ext uri="{FF2B5EF4-FFF2-40B4-BE49-F238E27FC236}">
                <a16:creationId xmlns:a16="http://schemas.microsoft.com/office/drawing/2014/main" id="{C99B912D-1E4B-42AF-A2BE-CFEFEC916E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49" name="Content Placeholder 2">
            <a:extLst>
              <a:ext uri="{FF2B5EF4-FFF2-40B4-BE49-F238E27FC236}">
                <a16:creationId xmlns:a16="http://schemas.microsoft.com/office/drawing/2014/main" id="{747AE431-A67D-74E0-D98C-0582EDCDA4E1}"/>
              </a:ext>
            </a:extLst>
          </p:cNvPr>
          <p:cNvGraphicFramePr>
            <a:graphicFrameLocks noGrp="1"/>
          </p:cNvGraphicFramePr>
          <p:nvPr>
            <p:ph idx="1"/>
            <p:extLst>
              <p:ext uri="{D42A27DB-BD31-4B8C-83A1-F6EECF244321}">
                <p14:modId xmlns:p14="http://schemas.microsoft.com/office/powerpoint/2010/main" val="164476917"/>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225993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A3C342-1D03-412F-8DD3-BF519E8E0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0AFE56-7003-9016-4285-60592ED26BF4}"/>
              </a:ext>
            </a:extLst>
          </p:cNvPr>
          <p:cNvSpPr>
            <a:spLocks noGrp="1"/>
          </p:cNvSpPr>
          <p:nvPr>
            <p:ph type="title"/>
          </p:nvPr>
        </p:nvSpPr>
        <p:spPr>
          <a:xfrm>
            <a:off x="648930" y="629266"/>
            <a:ext cx="6188190" cy="1622321"/>
          </a:xfrm>
        </p:spPr>
        <p:txBody>
          <a:bodyPr>
            <a:normAutofit/>
          </a:bodyPr>
          <a:lstStyle/>
          <a:p>
            <a:r>
              <a:rPr lang="en-US">
                <a:solidFill>
                  <a:srgbClr val="EBEBEB"/>
                </a:solidFill>
              </a:rPr>
              <a:t>What do you already know?</a:t>
            </a:r>
            <a:endParaRPr lang="en-NZ">
              <a:solidFill>
                <a:srgbClr val="EBEBEB"/>
              </a:solidFill>
            </a:endParaRPr>
          </a:p>
        </p:txBody>
      </p:sp>
      <p:sp>
        <p:nvSpPr>
          <p:cNvPr id="3" name="Content Placeholder 2">
            <a:extLst>
              <a:ext uri="{FF2B5EF4-FFF2-40B4-BE49-F238E27FC236}">
                <a16:creationId xmlns:a16="http://schemas.microsoft.com/office/drawing/2014/main" id="{916EBC1E-B852-C457-9714-7C3A30F38A75}"/>
              </a:ext>
            </a:extLst>
          </p:cNvPr>
          <p:cNvSpPr>
            <a:spLocks noGrp="1"/>
          </p:cNvSpPr>
          <p:nvPr>
            <p:ph idx="1"/>
          </p:nvPr>
        </p:nvSpPr>
        <p:spPr>
          <a:xfrm>
            <a:off x="648930" y="2438400"/>
            <a:ext cx="6188189" cy="3785419"/>
          </a:xfrm>
        </p:spPr>
        <p:txBody>
          <a:bodyPr>
            <a:normAutofit/>
          </a:bodyPr>
          <a:lstStyle/>
          <a:p>
            <a:r>
              <a:rPr lang="mi-NZ">
                <a:solidFill>
                  <a:srgbClr val="FFFFFF"/>
                </a:solidFill>
              </a:rPr>
              <a:t>What does Rongōa Māori mean to you?</a:t>
            </a:r>
          </a:p>
          <a:p>
            <a:r>
              <a:rPr lang="mi-NZ">
                <a:solidFill>
                  <a:srgbClr val="FFFFFF"/>
                </a:solidFill>
              </a:rPr>
              <a:t>What are some of the words or descriptions you’ve heard to describe Rongoā?</a:t>
            </a:r>
          </a:p>
          <a:p>
            <a:r>
              <a:rPr lang="mi-NZ">
                <a:solidFill>
                  <a:srgbClr val="FFFFFF"/>
                </a:solidFill>
              </a:rPr>
              <a:t>What examples have you come across so far?  At work or outside of work?</a:t>
            </a:r>
          </a:p>
          <a:p>
            <a:r>
              <a:rPr lang="mi-NZ">
                <a:solidFill>
                  <a:srgbClr val="FFFFFF"/>
                </a:solidFill>
              </a:rPr>
              <a:t>Are there any organisations or practitioners in your local communities you know about/have accessed? </a:t>
            </a:r>
            <a:endParaRPr lang="en-NZ">
              <a:solidFill>
                <a:srgbClr val="FFFFFF"/>
              </a:solidFill>
            </a:endParaRPr>
          </a:p>
        </p:txBody>
      </p:sp>
      <p:sp>
        <p:nvSpPr>
          <p:cNvPr id="18"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5" name="Picture 11" descr="Magnifying glass on clear background">
            <a:extLst>
              <a:ext uri="{FF2B5EF4-FFF2-40B4-BE49-F238E27FC236}">
                <a16:creationId xmlns:a16="http://schemas.microsoft.com/office/drawing/2014/main" id="{D6CD0857-31F7-6961-CEE4-CA7CC6058E1F}"/>
              </a:ext>
            </a:extLst>
          </p:cNvPr>
          <p:cNvPicPr>
            <a:picLocks noChangeAspect="1"/>
          </p:cNvPicPr>
          <p:nvPr/>
        </p:nvPicPr>
        <p:blipFill rotWithShape="1">
          <a:blip r:embed="rId4"/>
          <a:srcRect l="38986" r="12706"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350382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1" name="Rectangle 19">
            <a:extLst>
              <a:ext uri="{FF2B5EF4-FFF2-40B4-BE49-F238E27FC236}">
                <a16:creationId xmlns:a16="http://schemas.microsoft.com/office/drawing/2014/main" id="{C8A3C342-1D03-412F-8DD3-BF519E8E0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8676A9-FADD-7221-DBB5-DB727D53073E}"/>
              </a:ext>
            </a:extLst>
          </p:cNvPr>
          <p:cNvSpPr>
            <a:spLocks noGrp="1"/>
          </p:cNvSpPr>
          <p:nvPr>
            <p:ph type="title"/>
          </p:nvPr>
        </p:nvSpPr>
        <p:spPr>
          <a:xfrm>
            <a:off x="648930" y="629266"/>
            <a:ext cx="6188190" cy="1622321"/>
          </a:xfrm>
        </p:spPr>
        <p:txBody>
          <a:bodyPr>
            <a:normAutofit/>
          </a:bodyPr>
          <a:lstStyle/>
          <a:p>
            <a:r>
              <a:rPr lang="en-US">
                <a:solidFill>
                  <a:srgbClr val="EBEBEB"/>
                </a:solidFill>
              </a:rPr>
              <a:t>The basics</a:t>
            </a:r>
            <a:endParaRPr lang="en-NZ">
              <a:solidFill>
                <a:srgbClr val="EBEBEB"/>
              </a:solidFill>
            </a:endParaRPr>
          </a:p>
        </p:txBody>
      </p:sp>
      <p:sp>
        <p:nvSpPr>
          <p:cNvPr id="32" name="Content Placeholder 2">
            <a:extLst>
              <a:ext uri="{FF2B5EF4-FFF2-40B4-BE49-F238E27FC236}">
                <a16:creationId xmlns:a16="http://schemas.microsoft.com/office/drawing/2014/main" id="{C4A6740B-ED77-0E19-9879-56B273D9B961}"/>
              </a:ext>
            </a:extLst>
          </p:cNvPr>
          <p:cNvSpPr>
            <a:spLocks noGrp="1"/>
          </p:cNvSpPr>
          <p:nvPr>
            <p:ph idx="1"/>
          </p:nvPr>
        </p:nvSpPr>
        <p:spPr>
          <a:xfrm>
            <a:off x="648930" y="2438400"/>
            <a:ext cx="6188189" cy="3785419"/>
          </a:xfrm>
        </p:spPr>
        <p:txBody>
          <a:bodyPr>
            <a:normAutofit/>
          </a:bodyPr>
          <a:lstStyle/>
          <a:p>
            <a:r>
              <a:rPr lang="mi-NZ">
                <a:solidFill>
                  <a:srgbClr val="FFFFFF"/>
                </a:solidFill>
              </a:rPr>
              <a:t>Rongoā is about more than plants (rakau) </a:t>
            </a:r>
          </a:p>
          <a:p>
            <a:r>
              <a:rPr lang="mi-NZ">
                <a:solidFill>
                  <a:srgbClr val="FFFFFF"/>
                </a:solidFill>
              </a:rPr>
              <a:t>Restoring the balance between the</a:t>
            </a:r>
          </a:p>
          <a:p>
            <a:pPr lvl="1"/>
            <a:r>
              <a:rPr lang="mi-NZ">
                <a:solidFill>
                  <a:srgbClr val="FFFFFF"/>
                </a:solidFill>
              </a:rPr>
              <a:t>physical (taha tinana,) and </a:t>
            </a:r>
          </a:p>
          <a:p>
            <a:pPr lvl="1"/>
            <a:r>
              <a:rPr lang="mi-NZ">
                <a:solidFill>
                  <a:srgbClr val="FFFFFF"/>
                </a:solidFill>
              </a:rPr>
              <a:t>spiritual (taha wairua) </a:t>
            </a:r>
          </a:p>
          <a:p>
            <a:r>
              <a:rPr lang="en-NZ">
                <a:solidFill>
                  <a:srgbClr val="FFFFFF"/>
                </a:solidFill>
              </a:rPr>
              <a:t>Interconnection between the environment and ourselves.</a:t>
            </a:r>
          </a:p>
          <a:p>
            <a:r>
              <a:rPr lang="en-NZ">
                <a:solidFill>
                  <a:srgbClr val="FFFFFF"/>
                </a:solidFill>
              </a:rPr>
              <a:t>Ill health and disease comes from an imbalance, or disruption in natural order of things.</a:t>
            </a:r>
          </a:p>
        </p:txBody>
      </p:sp>
      <p:sp>
        <p:nvSpPr>
          <p:cNvPr id="3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4" name="Picture 15" descr="Herbs on bundles on a wood table">
            <a:extLst>
              <a:ext uri="{FF2B5EF4-FFF2-40B4-BE49-F238E27FC236}">
                <a16:creationId xmlns:a16="http://schemas.microsoft.com/office/drawing/2014/main" id="{1E9D3F26-6CA8-8A9E-EBC1-43036DAAFB1C}"/>
              </a:ext>
            </a:extLst>
          </p:cNvPr>
          <p:cNvPicPr>
            <a:picLocks noChangeAspect="1"/>
          </p:cNvPicPr>
          <p:nvPr/>
        </p:nvPicPr>
        <p:blipFill rotWithShape="1">
          <a:blip r:embed="rId4"/>
          <a:srcRect l="12896" r="38795"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319937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29787B81-C7DF-412B-A405-EF4454012D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74585CC-8836-2AB3-38B7-71A9CB37F612}"/>
              </a:ext>
            </a:extLst>
          </p:cNvPr>
          <p:cNvPicPr>
            <a:picLocks noChangeAspect="1"/>
          </p:cNvPicPr>
          <p:nvPr/>
        </p:nvPicPr>
        <p:blipFill rotWithShape="1">
          <a:blip r:embed="rId3">
            <a:alphaModFix amt="35000"/>
          </a:blip>
          <a:srcRect b="11765"/>
          <a:stretch/>
        </p:blipFill>
        <p:spPr>
          <a:xfrm>
            <a:off x="20" y="-1"/>
            <a:ext cx="12191980" cy="6858000"/>
          </a:xfrm>
          <a:prstGeom prst="rect">
            <a:avLst/>
          </a:prstGeom>
        </p:spPr>
      </p:pic>
      <p:sp>
        <p:nvSpPr>
          <p:cNvPr id="2" name="Title 1">
            <a:extLst>
              <a:ext uri="{FF2B5EF4-FFF2-40B4-BE49-F238E27FC236}">
                <a16:creationId xmlns:a16="http://schemas.microsoft.com/office/drawing/2014/main" id="{A04B1EAF-3F67-D093-12A1-9ECC1356A1BC}"/>
              </a:ext>
            </a:extLst>
          </p:cNvPr>
          <p:cNvSpPr>
            <a:spLocks noGrp="1"/>
          </p:cNvSpPr>
          <p:nvPr>
            <p:ph type="title"/>
          </p:nvPr>
        </p:nvSpPr>
        <p:spPr>
          <a:xfrm>
            <a:off x="646111" y="452718"/>
            <a:ext cx="9404723" cy="1400530"/>
          </a:xfrm>
        </p:spPr>
        <p:txBody>
          <a:bodyPr>
            <a:normAutofit/>
          </a:bodyPr>
          <a:lstStyle/>
          <a:p>
            <a:r>
              <a:rPr lang="mi-NZ"/>
              <a:t>In the beginning</a:t>
            </a:r>
            <a:endParaRPr lang="en-NZ" dirty="0"/>
          </a:p>
        </p:txBody>
      </p:sp>
      <p:sp>
        <p:nvSpPr>
          <p:cNvPr id="3" name="Content Placeholder 2">
            <a:extLst>
              <a:ext uri="{FF2B5EF4-FFF2-40B4-BE49-F238E27FC236}">
                <a16:creationId xmlns:a16="http://schemas.microsoft.com/office/drawing/2014/main" id="{0C94BAA4-55BA-6961-6892-02C62E2EAB70}"/>
              </a:ext>
            </a:extLst>
          </p:cNvPr>
          <p:cNvSpPr>
            <a:spLocks noGrp="1"/>
          </p:cNvSpPr>
          <p:nvPr>
            <p:ph idx="1"/>
          </p:nvPr>
        </p:nvSpPr>
        <p:spPr>
          <a:xfrm>
            <a:off x="1103312" y="2052918"/>
            <a:ext cx="8946541" cy="4195481"/>
          </a:xfrm>
        </p:spPr>
        <p:txBody>
          <a:bodyPr>
            <a:normAutofit/>
          </a:bodyPr>
          <a:lstStyle/>
          <a:p>
            <a:pPr>
              <a:lnSpc>
                <a:spcPct val="90000"/>
              </a:lnSpc>
            </a:pPr>
            <a:r>
              <a:rPr lang="mi-NZ"/>
              <a:t>Ko te Pū, te More, te Weu, Te Aka, Te Rea</a:t>
            </a:r>
          </a:p>
          <a:p>
            <a:pPr>
              <a:lnSpc>
                <a:spcPct val="90000"/>
              </a:lnSpc>
            </a:pPr>
            <a:r>
              <a:rPr lang="mi-NZ"/>
              <a:t>Ko te wao nui, te kune, te Whē, te Kore, te Pō</a:t>
            </a:r>
          </a:p>
          <a:p>
            <a:pPr>
              <a:lnSpc>
                <a:spcPct val="90000"/>
              </a:lnSpc>
            </a:pPr>
            <a:r>
              <a:rPr lang="mi-NZ"/>
              <a:t>Ki ngā Tāngata Māori nā Rangi rāua ko Papa</a:t>
            </a:r>
          </a:p>
          <a:p>
            <a:pPr>
              <a:lnSpc>
                <a:spcPct val="90000"/>
              </a:lnSpc>
            </a:pPr>
            <a:r>
              <a:rPr lang="mi-NZ"/>
              <a:t>Ko tenei te timatanga o Te Ao</a:t>
            </a:r>
          </a:p>
          <a:p>
            <a:pPr>
              <a:lnSpc>
                <a:spcPct val="90000"/>
              </a:lnSpc>
            </a:pPr>
            <a:r>
              <a:rPr lang="mi-NZ"/>
              <a:t>Ko tēnei te timatanga of te Ao</a:t>
            </a:r>
          </a:p>
          <a:p>
            <a:pPr>
              <a:lnSpc>
                <a:spcPct val="90000"/>
              </a:lnSpc>
            </a:pPr>
            <a:endParaRPr lang="mi-NZ"/>
          </a:p>
          <a:p>
            <a:pPr>
              <a:lnSpc>
                <a:spcPct val="90000"/>
              </a:lnSpc>
            </a:pPr>
            <a:r>
              <a:rPr lang="mi-NZ"/>
              <a:t>This karakia encompasses the creation story of Te Ao Māori from te pū (the origin/seed), through the nothingness/unknown (Te Kore), Te Po (the night) were Rangi and Papa were bound and held all their children between them, to their separation, letting in the light of Te Ao (the world). </a:t>
            </a:r>
            <a:endParaRPr lang="en-NZ"/>
          </a:p>
        </p:txBody>
      </p:sp>
    </p:spTree>
    <p:extLst>
      <p:ext uri="{BB962C8B-B14F-4D97-AF65-F5344CB8AC3E}">
        <p14:creationId xmlns:p14="http://schemas.microsoft.com/office/powerpoint/2010/main" val="166312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5EBED8-50C4-C629-43AC-011BD93FE2A5}"/>
              </a:ext>
            </a:extLst>
          </p:cNvPr>
          <p:cNvPicPr>
            <a:picLocks noChangeAspect="1"/>
          </p:cNvPicPr>
          <p:nvPr/>
        </p:nvPicPr>
        <p:blipFill>
          <a:blip r:embed="rId2"/>
          <a:stretch>
            <a:fillRect/>
          </a:stretch>
        </p:blipFill>
        <p:spPr>
          <a:xfrm>
            <a:off x="2872509" y="210358"/>
            <a:ext cx="6465456" cy="6455730"/>
          </a:xfrm>
          <a:prstGeom prst="rect">
            <a:avLst/>
          </a:prstGeom>
        </p:spPr>
      </p:pic>
    </p:spTree>
    <p:extLst>
      <p:ext uri="{BB962C8B-B14F-4D97-AF65-F5344CB8AC3E}">
        <p14:creationId xmlns:p14="http://schemas.microsoft.com/office/powerpoint/2010/main" val="1115969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1F614F-3C49-910C-7A2F-768614019843}"/>
              </a:ext>
            </a:extLst>
          </p:cNvPr>
          <p:cNvSpPr>
            <a:spLocks noGrp="1"/>
          </p:cNvSpPr>
          <p:nvPr>
            <p:ph type="title"/>
          </p:nvPr>
        </p:nvSpPr>
        <p:spPr>
          <a:xfrm>
            <a:off x="643855" y="1447800"/>
            <a:ext cx="3108626" cy="4572000"/>
          </a:xfrm>
        </p:spPr>
        <p:txBody>
          <a:bodyPr anchor="ctr">
            <a:normAutofit/>
          </a:bodyPr>
          <a:lstStyle/>
          <a:p>
            <a:r>
              <a:rPr lang="mi-NZ" sz="3200" dirty="0">
                <a:solidFill>
                  <a:srgbClr val="F2F2F2"/>
                </a:solidFill>
              </a:rPr>
              <a:t>Other types of Rongoā Māori</a:t>
            </a:r>
            <a:endParaRPr lang="en-NZ" sz="3200" dirty="0">
              <a:solidFill>
                <a:srgbClr val="F2F2F2"/>
              </a:solidFill>
            </a:endParaRPr>
          </a:p>
        </p:txBody>
      </p:sp>
      <p:sp>
        <p:nvSpPr>
          <p:cNvPr id="47"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49"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9" name="Content Placeholder 2">
            <a:extLst>
              <a:ext uri="{FF2B5EF4-FFF2-40B4-BE49-F238E27FC236}">
                <a16:creationId xmlns:a16="http://schemas.microsoft.com/office/drawing/2014/main" id="{6ABBB2EC-F6C0-E906-4EA4-65BF1249A466}"/>
              </a:ext>
            </a:extLst>
          </p:cNvPr>
          <p:cNvGraphicFramePr>
            <a:graphicFrameLocks noGrp="1"/>
          </p:cNvGraphicFramePr>
          <p:nvPr>
            <p:ph idx="1"/>
            <p:extLst>
              <p:ext uri="{D42A27DB-BD31-4B8C-83A1-F6EECF244321}">
                <p14:modId xmlns:p14="http://schemas.microsoft.com/office/powerpoint/2010/main" val="1016728983"/>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BBC2BFE6-4009-5C76-7866-6CD2C1260283}"/>
              </a:ext>
            </a:extLst>
          </p:cNvPr>
          <p:cNvPicPr>
            <a:picLocks noChangeAspect="1"/>
          </p:cNvPicPr>
          <p:nvPr/>
        </p:nvPicPr>
        <p:blipFill>
          <a:blip r:embed="rId8"/>
          <a:stretch>
            <a:fillRect/>
          </a:stretch>
        </p:blipFill>
        <p:spPr>
          <a:xfrm>
            <a:off x="679529" y="445120"/>
            <a:ext cx="2857500" cy="1600200"/>
          </a:xfrm>
          <a:prstGeom prst="rect">
            <a:avLst/>
          </a:prstGeom>
        </p:spPr>
      </p:pic>
      <p:pic>
        <p:nvPicPr>
          <p:cNvPr id="7" name="Picture 6">
            <a:extLst>
              <a:ext uri="{FF2B5EF4-FFF2-40B4-BE49-F238E27FC236}">
                <a16:creationId xmlns:a16="http://schemas.microsoft.com/office/drawing/2014/main" id="{E0428329-B0EE-7D0C-CF22-B16C8320342B}"/>
              </a:ext>
            </a:extLst>
          </p:cNvPr>
          <p:cNvPicPr>
            <a:picLocks noChangeAspect="1"/>
          </p:cNvPicPr>
          <p:nvPr/>
        </p:nvPicPr>
        <p:blipFill>
          <a:blip r:embed="rId9"/>
          <a:stretch>
            <a:fillRect/>
          </a:stretch>
        </p:blipFill>
        <p:spPr>
          <a:xfrm>
            <a:off x="964680" y="4591050"/>
            <a:ext cx="2466975" cy="1847850"/>
          </a:xfrm>
          <a:prstGeom prst="rect">
            <a:avLst/>
          </a:prstGeom>
        </p:spPr>
      </p:pic>
    </p:spTree>
    <p:extLst>
      <p:ext uri="{BB962C8B-B14F-4D97-AF65-F5344CB8AC3E}">
        <p14:creationId xmlns:p14="http://schemas.microsoft.com/office/powerpoint/2010/main" val="666425142"/>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6691</TotalTime>
  <Words>1757</Words>
  <Application>Microsoft Office PowerPoint</Application>
  <PresentationFormat>Widescreen</PresentationFormat>
  <Paragraphs>185</Paragraphs>
  <Slides>19</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Century Gothic</vt:lpstr>
      <vt:lpstr>Wingdings</vt:lpstr>
      <vt:lpstr>Wingdings 3</vt:lpstr>
      <vt:lpstr>Ion</vt:lpstr>
      <vt:lpstr>Rongoā Māori</vt:lpstr>
      <vt:lpstr>Pepeha</vt:lpstr>
      <vt:lpstr>Karakia</vt:lpstr>
      <vt:lpstr>Intro and Overview</vt:lpstr>
      <vt:lpstr>What do you already know?</vt:lpstr>
      <vt:lpstr>The basics</vt:lpstr>
      <vt:lpstr>In the beginning</vt:lpstr>
      <vt:lpstr>PowerPoint Presentation</vt:lpstr>
      <vt:lpstr>Other types of Rongoā Māori</vt:lpstr>
      <vt:lpstr>Rongoā Rakau</vt:lpstr>
      <vt:lpstr>Tikanga</vt:lpstr>
      <vt:lpstr>PowerPoint Presentation</vt:lpstr>
      <vt:lpstr>Hauhake tikanga - example</vt:lpstr>
      <vt:lpstr>Kawakawa – A gift</vt:lpstr>
      <vt:lpstr>Kopakopa (Plantain)</vt:lpstr>
      <vt:lpstr>Harakeke - Flax</vt:lpstr>
      <vt:lpstr>Tataramoa – Bush Lawyer</vt:lpstr>
      <vt:lpstr>What to take away from today</vt:lpstr>
      <vt:lpstr>Ka ora te whenua, ka ora te tangata</vt:lpstr>
    </vt:vector>
  </TitlesOfParts>
  <Company>Te Whatu Ora Hauora a Toi Bay of Plenty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Rongoā Māori</dc:title>
  <dc:creator>Claire Stott</dc:creator>
  <cp:lastModifiedBy>Jan Goddard</cp:lastModifiedBy>
  <cp:revision>2</cp:revision>
  <dcterms:created xsi:type="dcterms:W3CDTF">2023-07-19T04:29:18Z</dcterms:created>
  <dcterms:modified xsi:type="dcterms:W3CDTF">2023-07-29T00:58:26Z</dcterms:modified>
</cp:coreProperties>
</file>