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26"/>
  </p:handoutMasterIdLst>
  <p:sldIdLst>
    <p:sldId id="256" r:id="rId2"/>
    <p:sldId id="262" r:id="rId3"/>
    <p:sldId id="283" r:id="rId4"/>
    <p:sldId id="269" r:id="rId5"/>
    <p:sldId id="267" r:id="rId6"/>
    <p:sldId id="268" r:id="rId7"/>
    <p:sldId id="276" r:id="rId8"/>
    <p:sldId id="277" r:id="rId9"/>
    <p:sldId id="272" r:id="rId10"/>
    <p:sldId id="273" r:id="rId11"/>
    <p:sldId id="274" r:id="rId12"/>
    <p:sldId id="280" r:id="rId13"/>
    <p:sldId id="279" r:id="rId14"/>
    <p:sldId id="261" r:id="rId15"/>
    <p:sldId id="263" r:id="rId16"/>
    <p:sldId id="265" r:id="rId17"/>
    <p:sldId id="281" r:id="rId18"/>
    <p:sldId id="282" r:id="rId19"/>
    <p:sldId id="285" r:id="rId20"/>
    <p:sldId id="286" r:id="rId21"/>
    <p:sldId id="287" r:id="rId22"/>
    <p:sldId id="288" r:id="rId23"/>
    <p:sldId id="289" r:id="rId24"/>
    <p:sldId id="290" r:id="rId25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071F2-6E45-42E8-930E-A00671A32AFF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24710-60B4-4AC9-BDAD-70288251C9F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698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53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431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214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55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150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377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6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739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821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455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36FFA2-79EE-4139-8FA5-4E67FC8DDD52}" type="datetimeFigureOut">
              <a:rPr lang="en-NZ" smtClean="0"/>
              <a:t>07/09/2023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60BCD8-18B6-4D09-B7DA-472EEE9E4D86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No Country for Older Men.</a:t>
            </a: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r>
              <a:rPr lang="en-US" sz="2400" dirty="0"/>
              <a:t>A/Prof Yoram Barak.</a:t>
            </a:r>
            <a:endParaRPr lang="en-NZ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in part on work by:</a:t>
            </a:r>
          </a:p>
          <a:p>
            <a:r>
              <a:rPr lang="en-US"/>
              <a:t>Dr </a:t>
            </a:r>
            <a:r>
              <a:rPr lang="en-US" dirty="0"/>
              <a:t>Jordan Whitelock, Registrar.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688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3" y="531114"/>
            <a:ext cx="5205427" cy="3400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88" y="1511862"/>
            <a:ext cx="6289739" cy="45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5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885" y="309594"/>
            <a:ext cx="7605331" cy="570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3" y="241332"/>
            <a:ext cx="7007194" cy="1954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83" y="2745867"/>
            <a:ext cx="11506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Paper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300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25" y="1618488"/>
            <a:ext cx="9077325" cy="29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1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To evaluate the rate of death by suicide in the oldest old men (age 85+) </a:t>
            </a:r>
            <a:r>
              <a:rPr lang="en-US" b="1" i="1" dirty="0"/>
              <a:t>in New Zealand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 </a:t>
            </a:r>
            <a:r>
              <a:rPr lang="en-US" dirty="0"/>
              <a:t>To provide a theoretical discussion as to the factors driving these rates</a:t>
            </a:r>
            <a:r>
              <a:rPr lang="en-US" b="1" i="1" dirty="0"/>
              <a:t> </a:t>
            </a:r>
            <a:endParaRPr lang="en-NZ" b="1" i="1" dirty="0"/>
          </a:p>
        </p:txBody>
      </p:sp>
    </p:spTree>
    <p:extLst>
      <p:ext uri="{BB962C8B-B14F-4D97-AF65-F5344CB8AC3E}">
        <p14:creationId xmlns:p14="http://schemas.microsoft.com/office/powerpoint/2010/main" val="121978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New Zealand Coroners Court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unexpected deaths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Classified using ICD-10 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Suicide= Self inflicted act + Death was intended outcome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Approx. 600 suspected suicide per annum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625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930" y="1882839"/>
            <a:ext cx="6461177" cy="40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09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Suicide data obtained from New Zealand Coronial Services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Suicide rates per 100,000 collected for 85+  male and female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Note 2018 combined 85-89 and 90+ cohorts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High risk groups identified by Coroner: 15-19y, 20-24y, 25-29y (all male)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Mean suicide rates 2011-2019 calculated for 85y+ male cohort and high risk groups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334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57" y="1865376"/>
            <a:ext cx="9732835" cy="4446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3584" y="5532120"/>
            <a:ext cx="9665208" cy="4206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809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Worldwide suicide rates increase in later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Older men show the highest death by suicide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Much research on suicide in older age focused on 60-80years 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There is a gap in research 85+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Awareness lacking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How are we doing in New Zealand?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1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2045970"/>
            <a:ext cx="6939534" cy="4016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007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Discussion- What should we do?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Older males in New Zealand are at </a:t>
            </a:r>
            <a:r>
              <a:rPr lang="en-US" b="1" i="1" dirty="0"/>
              <a:t>high risk of death by suicide</a:t>
            </a:r>
            <a:r>
              <a:rPr lang="en-US" dirty="0"/>
              <a:t>, comparable to young males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i="1" dirty="0"/>
              <a:t>Prevention </a:t>
            </a:r>
            <a:r>
              <a:rPr lang="en-US" dirty="0"/>
              <a:t>strategies should be </a:t>
            </a:r>
            <a:r>
              <a:rPr lang="en-US" dirty="0" err="1"/>
              <a:t>emphasised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 </a:t>
            </a:r>
            <a:r>
              <a:rPr lang="en-US" dirty="0"/>
              <a:t> Assertive clinical assessment and </a:t>
            </a:r>
            <a:r>
              <a:rPr lang="en-US" b="1" i="1" dirty="0"/>
              <a:t>intervention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 Primary and hospital care </a:t>
            </a:r>
            <a:r>
              <a:rPr lang="en-US" dirty="0"/>
              <a:t>providers need to consider suicide when in contact for physical health complaints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Data suggest prevalence in </a:t>
            </a:r>
            <a:r>
              <a:rPr lang="en-US" b="1" i="1" dirty="0"/>
              <a:t>non-Maori males</a:t>
            </a:r>
          </a:p>
        </p:txBody>
      </p:sp>
    </p:spTree>
    <p:extLst>
      <p:ext uri="{BB962C8B-B14F-4D97-AF65-F5344CB8AC3E}">
        <p14:creationId xmlns:p14="http://schemas.microsoft.com/office/powerpoint/2010/main" val="1389157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Discussion- Factors to consider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Loneliness </a:t>
            </a:r>
          </a:p>
          <a:p>
            <a:pPr marL="0" indent="0">
              <a:buNone/>
            </a:pPr>
            <a:r>
              <a:rPr lang="en-US" i="1" dirty="0"/>
              <a:t>Loneliness is becoming increasingly significant amongst older NZ males. This is directly associated with increased risk of suicide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Poverty</a:t>
            </a:r>
          </a:p>
          <a:p>
            <a:pPr marL="0" indent="0">
              <a:buNone/>
            </a:pPr>
            <a:r>
              <a:rPr lang="en-US" i="1" dirty="0"/>
              <a:t>Poverty in the form of worse economic status, diminished wealth and unemployment are associated with suicidal ideation and </a:t>
            </a:r>
            <a:r>
              <a:rPr lang="en-US" i="1" dirty="0" err="1"/>
              <a:t>behaviours</a:t>
            </a:r>
            <a:r>
              <a:rPr lang="en-US" i="1" dirty="0"/>
              <a:t>. More than half of older NZ citizens have less than $100 a week non government income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Physical illness and Depression</a:t>
            </a:r>
          </a:p>
          <a:p>
            <a:pPr marL="0" indent="0">
              <a:buNone/>
            </a:pPr>
            <a:r>
              <a:rPr lang="en-US" i="1" dirty="0"/>
              <a:t>There is an association between physical illness and suicide in the elderly. This is thought no to be direct but mediated through a mood disorder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929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" y="2109978"/>
            <a:ext cx="6842491" cy="1373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78" y="3856482"/>
            <a:ext cx="5755386" cy="22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5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310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0336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833818"/>
            <a:ext cx="96012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5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suicide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03" y="1826218"/>
            <a:ext cx="7900225" cy="44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rates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79" y="1833181"/>
            <a:ext cx="9239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0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42" y="148952"/>
            <a:ext cx="7234237" cy="61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5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64" y="920305"/>
            <a:ext cx="90678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848106"/>
            <a:ext cx="7781163" cy="4760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2536" y="365760"/>
            <a:ext cx="4572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70513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559</TotalTime>
  <Words>387</Words>
  <Application>Microsoft Office PowerPoint</Application>
  <PresentationFormat>Widescreen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Retrospect</vt:lpstr>
      <vt:lpstr>No Country for Older Men.   A/Prof Yoram Barak.</vt:lpstr>
      <vt:lpstr>Introduction</vt:lpstr>
      <vt:lpstr>Background</vt:lpstr>
      <vt:lpstr>PowerPoint Presentation</vt:lpstr>
      <vt:lpstr>Global suicide</vt:lpstr>
      <vt:lpstr>Changing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Paper</vt:lpstr>
      <vt:lpstr>PowerPoint Presentation</vt:lpstr>
      <vt:lpstr>Objective</vt:lpstr>
      <vt:lpstr>Method</vt:lpstr>
      <vt:lpstr>Method</vt:lpstr>
      <vt:lpstr>Method</vt:lpstr>
      <vt:lpstr>Results</vt:lpstr>
      <vt:lpstr>Results</vt:lpstr>
      <vt:lpstr>Discussion- What should we do?</vt:lpstr>
      <vt:lpstr>Discussion- Factors to consider</vt:lpstr>
      <vt:lpstr>Food for Thought</vt:lpstr>
      <vt:lpstr>Thank You!</vt:lpstr>
    </vt:vector>
  </TitlesOfParts>
  <Company>SDHB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Country for Older Men</dc:title>
  <dc:creator>Jordan Whitelock</dc:creator>
  <cp:lastModifiedBy>Linda McLay</cp:lastModifiedBy>
  <cp:revision>44</cp:revision>
  <cp:lastPrinted>2019-09-25T02:54:43Z</cp:lastPrinted>
  <dcterms:created xsi:type="dcterms:W3CDTF">2019-09-22T23:00:25Z</dcterms:created>
  <dcterms:modified xsi:type="dcterms:W3CDTF">2023-09-06T23:01:38Z</dcterms:modified>
</cp:coreProperties>
</file>